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62" r:id="rId3"/>
    <p:sldId id="256" r:id="rId4"/>
    <p:sldId id="257" r:id="rId5"/>
    <p:sldId id="258" r:id="rId6"/>
    <p:sldId id="259" r:id="rId7"/>
    <p:sldId id="260"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32"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B4AF-A2C7-4627-994A-13BA531911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4134DE96-0740-4410-9F6D-4E77340547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AF25FA54-42D7-47FB-B5A1-DC9D1DF92713}"/>
              </a:ext>
            </a:extLst>
          </p:cNvPr>
          <p:cNvSpPr>
            <a:spLocks noGrp="1"/>
          </p:cNvSpPr>
          <p:nvPr>
            <p:ph type="dt" sz="half" idx="10"/>
          </p:nvPr>
        </p:nvSpPr>
        <p:spPr/>
        <p:txBody>
          <a:bodyPr/>
          <a:lstStyle/>
          <a:p>
            <a:fld id="{EFC7BDBA-2E0B-4183-9845-912081C3D688}" type="datetimeFigureOut">
              <a:rPr lang="en-AU" smtClean="0"/>
              <a:t>4/07/2020</a:t>
            </a:fld>
            <a:endParaRPr lang="en-AU"/>
          </a:p>
        </p:txBody>
      </p:sp>
      <p:sp>
        <p:nvSpPr>
          <p:cNvPr id="5" name="Footer Placeholder 4">
            <a:extLst>
              <a:ext uri="{FF2B5EF4-FFF2-40B4-BE49-F238E27FC236}">
                <a16:creationId xmlns:a16="http://schemas.microsoft.com/office/drawing/2014/main" id="{1FEAD0D0-F00E-441F-A1A3-A3E7365A75E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5B69192-1C06-4708-A813-25DC43ECB00D}"/>
              </a:ext>
            </a:extLst>
          </p:cNvPr>
          <p:cNvSpPr>
            <a:spLocks noGrp="1"/>
          </p:cNvSpPr>
          <p:nvPr>
            <p:ph type="sldNum" sz="quarter" idx="12"/>
          </p:nvPr>
        </p:nvSpPr>
        <p:spPr/>
        <p:txBody>
          <a:bodyPr/>
          <a:lstStyle/>
          <a:p>
            <a:fld id="{83F56BC4-C2FB-417E-BFAF-2DD4676BF4B2}" type="slidenum">
              <a:rPr lang="en-AU" smtClean="0"/>
              <a:t>‹#›</a:t>
            </a:fld>
            <a:endParaRPr lang="en-AU"/>
          </a:p>
        </p:txBody>
      </p:sp>
    </p:spTree>
    <p:extLst>
      <p:ext uri="{BB962C8B-B14F-4D97-AF65-F5344CB8AC3E}">
        <p14:creationId xmlns:p14="http://schemas.microsoft.com/office/powerpoint/2010/main" val="1035515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06D22-B5A7-4DE1-B77C-C64C90B3626A}"/>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6F812E5D-8517-4C43-A113-11A6F28099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DA9CC71-80AA-4418-829B-C1E548CD5E08}"/>
              </a:ext>
            </a:extLst>
          </p:cNvPr>
          <p:cNvSpPr>
            <a:spLocks noGrp="1"/>
          </p:cNvSpPr>
          <p:nvPr>
            <p:ph type="dt" sz="half" idx="10"/>
          </p:nvPr>
        </p:nvSpPr>
        <p:spPr/>
        <p:txBody>
          <a:bodyPr/>
          <a:lstStyle/>
          <a:p>
            <a:fld id="{EFC7BDBA-2E0B-4183-9845-912081C3D688}" type="datetimeFigureOut">
              <a:rPr lang="en-AU" smtClean="0"/>
              <a:t>4/07/2020</a:t>
            </a:fld>
            <a:endParaRPr lang="en-AU"/>
          </a:p>
        </p:txBody>
      </p:sp>
      <p:sp>
        <p:nvSpPr>
          <p:cNvPr id="5" name="Footer Placeholder 4">
            <a:extLst>
              <a:ext uri="{FF2B5EF4-FFF2-40B4-BE49-F238E27FC236}">
                <a16:creationId xmlns:a16="http://schemas.microsoft.com/office/drawing/2014/main" id="{3FB7FB26-D61E-4B80-852E-FFB82937B3E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4A161FC-54A2-4895-8FEE-C9AFA69A3DED}"/>
              </a:ext>
            </a:extLst>
          </p:cNvPr>
          <p:cNvSpPr>
            <a:spLocks noGrp="1"/>
          </p:cNvSpPr>
          <p:nvPr>
            <p:ph type="sldNum" sz="quarter" idx="12"/>
          </p:nvPr>
        </p:nvSpPr>
        <p:spPr/>
        <p:txBody>
          <a:bodyPr/>
          <a:lstStyle/>
          <a:p>
            <a:fld id="{83F56BC4-C2FB-417E-BFAF-2DD4676BF4B2}" type="slidenum">
              <a:rPr lang="en-AU" smtClean="0"/>
              <a:t>‹#›</a:t>
            </a:fld>
            <a:endParaRPr lang="en-AU"/>
          </a:p>
        </p:txBody>
      </p:sp>
    </p:spTree>
    <p:extLst>
      <p:ext uri="{BB962C8B-B14F-4D97-AF65-F5344CB8AC3E}">
        <p14:creationId xmlns:p14="http://schemas.microsoft.com/office/powerpoint/2010/main" val="7184467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A8F7DA-3E3E-49BE-BA25-CB13FDFFFFC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F24DB6B-D7BA-485F-9579-211AFD5711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34CDD3E-6BFC-4CF3-A214-E1A726BFF3FE}"/>
              </a:ext>
            </a:extLst>
          </p:cNvPr>
          <p:cNvSpPr>
            <a:spLocks noGrp="1"/>
          </p:cNvSpPr>
          <p:nvPr>
            <p:ph type="dt" sz="half" idx="10"/>
          </p:nvPr>
        </p:nvSpPr>
        <p:spPr/>
        <p:txBody>
          <a:bodyPr/>
          <a:lstStyle/>
          <a:p>
            <a:fld id="{EFC7BDBA-2E0B-4183-9845-912081C3D688}" type="datetimeFigureOut">
              <a:rPr lang="en-AU" smtClean="0"/>
              <a:t>4/07/2020</a:t>
            </a:fld>
            <a:endParaRPr lang="en-AU"/>
          </a:p>
        </p:txBody>
      </p:sp>
      <p:sp>
        <p:nvSpPr>
          <p:cNvPr id="5" name="Footer Placeholder 4">
            <a:extLst>
              <a:ext uri="{FF2B5EF4-FFF2-40B4-BE49-F238E27FC236}">
                <a16:creationId xmlns:a16="http://schemas.microsoft.com/office/drawing/2014/main" id="{86D2A02B-FEE5-4183-A393-1AB54A3C8EC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40018C0-CF7E-4544-8CEC-E38F61E62605}"/>
              </a:ext>
            </a:extLst>
          </p:cNvPr>
          <p:cNvSpPr>
            <a:spLocks noGrp="1"/>
          </p:cNvSpPr>
          <p:nvPr>
            <p:ph type="sldNum" sz="quarter" idx="12"/>
          </p:nvPr>
        </p:nvSpPr>
        <p:spPr/>
        <p:txBody>
          <a:bodyPr/>
          <a:lstStyle/>
          <a:p>
            <a:fld id="{83F56BC4-C2FB-417E-BFAF-2DD4676BF4B2}" type="slidenum">
              <a:rPr lang="en-AU" smtClean="0"/>
              <a:t>‹#›</a:t>
            </a:fld>
            <a:endParaRPr lang="en-AU"/>
          </a:p>
        </p:txBody>
      </p:sp>
    </p:spTree>
    <p:extLst>
      <p:ext uri="{BB962C8B-B14F-4D97-AF65-F5344CB8AC3E}">
        <p14:creationId xmlns:p14="http://schemas.microsoft.com/office/powerpoint/2010/main" val="2166209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9AE92-4943-4BE1-82EF-43DEA4A28E7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61F878B-ED2B-46CC-8588-06B8961E16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25160E96-50DC-43C7-8D83-DC1D55570AF1}"/>
              </a:ext>
            </a:extLst>
          </p:cNvPr>
          <p:cNvSpPr>
            <a:spLocks noGrp="1"/>
          </p:cNvSpPr>
          <p:nvPr>
            <p:ph type="dt" sz="half" idx="10"/>
          </p:nvPr>
        </p:nvSpPr>
        <p:spPr/>
        <p:txBody>
          <a:bodyPr/>
          <a:lstStyle/>
          <a:p>
            <a:fld id="{EFC7BDBA-2E0B-4183-9845-912081C3D688}" type="datetimeFigureOut">
              <a:rPr lang="en-AU" smtClean="0"/>
              <a:t>4/07/2020</a:t>
            </a:fld>
            <a:endParaRPr lang="en-AU"/>
          </a:p>
        </p:txBody>
      </p:sp>
      <p:sp>
        <p:nvSpPr>
          <p:cNvPr id="5" name="Footer Placeholder 4">
            <a:extLst>
              <a:ext uri="{FF2B5EF4-FFF2-40B4-BE49-F238E27FC236}">
                <a16:creationId xmlns:a16="http://schemas.microsoft.com/office/drawing/2014/main" id="{223EA1C4-381A-4A56-BBC0-CF6F4BA51B8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E99339C-A21A-4F8C-A8B6-B44321109877}"/>
              </a:ext>
            </a:extLst>
          </p:cNvPr>
          <p:cNvSpPr>
            <a:spLocks noGrp="1"/>
          </p:cNvSpPr>
          <p:nvPr>
            <p:ph type="sldNum" sz="quarter" idx="12"/>
          </p:nvPr>
        </p:nvSpPr>
        <p:spPr/>
        <p:txBody>
          <a:bodyPr/>
          <a:lstStyle/>
          <a:p>
            <a:fld id="{83F56BC4-C2FB-417E-BFAF-2DD4676BF4B2}" type="slidenum">
              <a:rPr lang="en-AU" smtClean="0"/>
              <a:t>‹#›</a:t>
            </a:fld>
            <a:endParaRPr lang="en-AU"/>
          </a:p>
        </p:txBody>
      </p:sp>
    </p:spTree>
    <p:extLst>
      <p:ext uri="{BB962C8B-B14F-4D97-AF65-F5344CB8AC3E}">
        <p14:creationId xmlns:p14="http://schemas.microsoft.com/office/powerpoint/2010/main" val="1856331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C4F4A-CB16-4930-B265-CCDA79806C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946515B6-1591-4660-A9DD-F9E469FEE7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4CD775A-643D-451D-8D8C-703B3FF89AD7}"/>
              </a:ext>
            </a:extLst>
          </p:cNvPr>
          <p:cNvSpPr>
            <a:spLocks noGrp="1"/>
          </p:cNvSpPr>
          <p:nvPr>
            <p:ph type="dt" sz="half" idx="10"/>
          </p:nvPr>
        </p:nvSpPr>
        <p:spPr/>
        <p:txBody>
          <a:bodyPr/>
          <a:lstStyle/>
          <a:p>
            <a:fld id="{EFC7BDBA-2E0B-4183-9845-912081C3D688}" type="datetimeFigureOut">
              <a:rPr lang="en-AU" smtClean="0"/>
              <a:t>4/07/2020</a:t>
            </a:fld>
            <a:endParaRPr lang="en-AU"/>
          </a:p>
        </p:txBody>
      </p:sp>
      <p:sp>
        <p:nvSpPr>
          <p:cNvPr id="5" name="Footer Placeholder 4">
            <a:extLst>
              <a:ext uri="{FF2B5EF4-FFF2-40B4-BE49-F238E27FC236}">
                <a16:creationId xmlns:a16="http://schemas.microsoft.com/office/drawing/2014/main" id="{C0F19D1C-8C94-4E6B-AAA0-F64B904DB85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D419B84-5EB2-4AAF-B973-2FAD5E552AAC}"/>
              </a:ext>
            </a:extLst>
          </p:cNvPr>
          <p:cNvSpPr>
            <a:spLocks noGrp="1"/>
          </p:cNvSpPr>
          <p:nvPr>
            <p:ph type="sldNum" sz="quarter" idx="12"/>
          </p:nvPr>
        </p:nvSpPr>
        <p:spPr/>
        <p:txBody>
          <a:bodyPr/>
          <a:lstStyle/>
          <a:p>
            <a:fld id="{83F56BC4-C2FB-417E-BFAF-2DD4676BF4B2}" type="slidenum">
              <a:rPr lang="en-AU" smtClean="0"/>
              <a:t>‹#›</a:t>
            </a:fld>
            <a:endParaRPr lang="en-AU"/>
          </a:p>
        </p:txBody>
      </p:sp>
    </p:spTree>
    <p:extLst>
      <p:ext uri="{BB962C8B-B14F-4D97-AF65-F5344CB8AC3E}">
        <p14:creationId xmlns:p14="http://schemas.microsoft.com/office/powerpoint/2010/main" val="24170119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35DE8-6E8E-4A6A-954B-BC290762AB65}"/>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68082B-727F-4FA7-9823-4894027F78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E5EAC639-3B7D-43BB-9906-A8419A81790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8C447033-3A26-4CCD-AE1B-EEA303819CB7}"/>
              </a:ext>
            </a:extLst>
          </p:cNvPr>
          <p:cNvSpPr>
            <a:spLocks noGrp="1"/>
          </p:cNvSpPr>
          <p:nvPr>
            <p:ph type="dt" sz="half" idx="10"/>
          </p:nvPr>
        </p:nvSpPr>
        <p:spPr/>
        <p:txBody>
          <a:bodyPr/>
          <a:lstStyle/>
          <a:p>
            <a:fld id="{EFC7BDBA-2E0B-4183-9845-912081C3D688}" type="datetimeFigureOut">
              <a:rPr lang="en-AU" smtClean="0"/>
              <a:t>4/07/2020</a:t>
            </a:fld>
            <a:endParaRPr lang="en-AU"/>
          </a:p>
        </p:txBody>
      </p:sp>
      <p:sp>
        <p:nvSpPr>
          <p:cNvPr id="6" name="Footer Placeholder 5">
            <a:extLst>
              <a:ext uri="{FF2B5EF4-FFF2-40B4-BE49-F238E27FC236}">
                <a16:creationId xmlns:a16="http://schemas.microsoft.com/office/drawing/2014/main" id="{ECACCA66-3128-4C15-B2E9-D24C7CBB6A7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20A09B7-F186-4E33-86F2-511761C2CA76}"/>
              </a:ext>
            </a:extLst>
          </p:cNvPr>
          <p:cNvSpPr>
            <a:spLocks noGrp="1"/>
          </p:cNvSpPr>
          <p:nvPr>
            <p:ph type="sldNum" sz="quarter" idx="12"/>
          </p:nvPr>
        </p:nvSpPr>
        <p:spPr/>
        <p:txBody>
          <a:bodyPr/>
          <a:lstStyle/>
          <a:p>
            <a:fld id="{83F56BC4-C2FB-417E-BFAF-2DD4676BF4B2}" type="slidenum">
              <a:rPr lang="en-AU" smtClean="0"/>
              <a:t>‹#›</a:t>
            </a:fld>
            <a:endParaRPr lang="en-AU"/>
          </a:p>
        </p:txBody>
      </p:sp>
    </p:spTree>
    <p:extLst>
      <p:ext uri="{BB962C8B-B14F-4D97-AF65-F5344CB8AC3E}">
        <p14:creationId xmlns:p14="http://schemas.microsoft.com/office/powerpoint/2010/main" val="24473515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205A5-604D-42D3-9851-026B4AA32142}"/>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C86F653A-E320-4142-98B1-3C0C30B497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96AA30-C1FF-4E58-8247-4206C61F5E1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37059ED-94D8-4EA6-87C2-4186C1B7ED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4791FC-E04B-49CF-87CC-4C353328EAD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1420D3D-891C-4BE1-AB95-88C264EEC2A4}"/>
              </a:ext>
            </a:extLst>
          </p:cNvPr>
          <p:cNvSpPr>
            <a:spLocks noGrp="1"/>
          </p:cNvSpPr>
          <p:nvPr>
            <p:ph type="dt" sz="half" idx="10"/>
          </p:nvPr>
        </p:nvSpPr>
        <p:spPr/>
        <p:txBody>
          <a:bodyPr/>
          <a:lstStyle/>
          <a:p>
            <a:fld id="{EFC7BDBA-2E0B-4183-9845-912081C3D688}" type="datetimeFigureOut">
              <a:rPr lang="en-AU" smtClean="0"/>
              <a:t>4/07/2020</a:t>
            </a:fld>
            <a:endParaRPr lang="en-AU"/>
          </a:p>
        </p:txBody>
      </p:sp>
      <p:sp>
        <p:nvSpPr>
          <p:cNvPr id="8" name="Footer Placeholder 7">
            <a:extLst>
              <a:ext uri="{FF2B5EF4-FFF2-40B4-BE49-F238E27FC236}">
                <a16:creationId xmlns:a16="http://schemas.microsoft.com/office/drawing/2014/main" id="{785EB85B-C204-46D0-AB55-BB58244DB7B8}"/>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180C7E87-FDFC-43FD-916A-09D4368A92D2}"/>
              </a:ext>
            </a:extLst>
          </p:cNvPr>
          <p:cNvSpPr>
            <a:spLocks noGrp="1"/>
          </p:cNvSpPr>
          <p:nvPr>
            <p:ph type="sldNum" sz="quarter" idx="12"/>
          </p:nvPr>
        </p:nvSpPr>
        <p:spPr/>
        <p:txBody>
          <a:bodyPr/>
          <a:lstStyle/>
          <a:p>
            <a:fld id="{83F56BC4-C2FB-417E-BFAF-2DD4676BF4B2}" type="slidenum">
              <a:rPr lang="en-AU" smtClean="0"/>
              <a:t>‹#›</a:t>
            </a:fld>
            <a:endParaRPr lang="en-AU"/>
          </a:p>
        </p:txBody>
      </p:sp>
    </p:spTree>
    <p:extLst>
      <p:ext uri="{BB962C8B-B14F-4D97-AF65-F5344CB8AC3E}">
        <p14:creationId xmlns:p14="http://schemas.microsoft.com/office/powerpoint/2010/main" val="3131786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C985C-4E6A-4D16-AE2C-DAFF5A6CA937}"/>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3B215FE-9BD0-4F69-9F4D-49A0BCBAA55C}"/>
              </a:ext>
            </a:extLst>
          </p:cNvPr>
          <p:cNvSpPr>
            <a:spLocks noGrp="1"/>
          </p:cNvSpPr>
          <p:nvPr>
            <p:ph type="dt" sz="half" idx="10"/>
          </p:nvPr>
        </p:nvSpPr>
        <p:spPr/>
        <p:txBody>
          <a:bodyPr/>
          <a:lstStyle/>
          <a:p>
            <a:fld id="{EFC7BDBA-2E0B-4183-9845-912081C3D688}" type="datetimeFigureOut">
              <a:rPr lang="en-AU" smtClean="0"/>
              <a:t>4/07/2020</a:t>
            </a:fld>
            <a:endParaRPr lang="en-AU"/>
          </a:p>
        </p:txBody>
      </p:sp>
      <p:sp>
        <p:nvSpPr>
          <p:cNvPr id="4" name="Footer Placeholder 3">
            <a:extLst>
              <a:ext uri="{FF2B5EF4-FFF2-40B4-BE49-F238E27FC236}">
                <a16:creationId xmlns:a16="http://schemas.microsoft.com/office/drawing/2014/main" id="{6B98FDD2-F29A-45E6-B14E-02D312F9A5B7}"/>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3004C2-D3B4-4CBE-89F1-AF82B1B3FA50}"/>
              </a:ext>
            </a:extLst>
          </p:cNvPr>
          <p:cNvSpPr>
            <a:spLocks noGrp="1"/>
          </p:cNvSpPr>
          <p:nvPr>
            <p:ph type="sldNum" sz="quarter" idx="12"/>
          </p:nvPr>
        </p:nvSpPr>
        <p:spPr/>
        <p:txBody>
          <a:bodyPr/>
          <a:lstStyle/>
          <a:p>
            <a:fld id="{83F56BC4-C2FB-417E-BFAF-2DD4676BF4B2}" type="slidenum">
              <a:rPr lang="en-AU" smtClean="0"/>
              <a:t>‹#›</a:t>
            </a:fld>
            <a:endParaRPr lang="en-AU"/>
          </a:p>
        </p:txBody>
      </p:sp>
    </p:spTree>
    <p:extLst>
      <p:ext uri="{BB962C8B-B14F-4D97-AF65-F5344CB8AC3E}">
        <p14:creationId xmlns:p14="http://schemas.microsoft.com/office/powerpoint/2010/main" val="4161471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5699A1-0977-4ACB-B0BE-B0A04B06065A}"/>
              </a:ext>
            </a:extLst>
          </p:cNvPr>
          <p:cNvSpPr>
            <a:spLocks noGrp="1"/>
          </p:cNvSpPr>
          <p:nvPr>
            <p:ph type="dt" sz="half" idx="10"/>
          </p:nvPr>
        </p:nvSpPr>
        <p:spPr/>
        <p:txBody>
          <a:bodyPr/>
          <a:lstStyle/>
          <a:p>
            <a:fld id="{EFC7BDBA-2E0B-4183-9845-912081C3D688}" type="datetimeFigureOut">
              <a:rPr lang="en-AU" smtClean="0"/>
              <a:t>4/07/2020</a:t>
            </a:fld>
            <a:endParaRPr lang="en-AU"/>
          </a:p>
        </p:txBody>
      </p:sp>
      <p:sp>
        <p:nvSpPr>
          <p:cNvPr id="3" name="Footer Placeholder 2">
            <a:extLst>
              <a:ext uri="{FF2B5EF4-FFF2-40B4-BE49-F238E27FC236}">
                <a16:creationId xmlns:a16="http://schemas.microsoft.com/office/drawing/2014/main" id="{42B25D71-40CB-4C52-9E39-8B8795874DA7}"/>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DBA08C18-BC6D-420F-A85A-D3B4409DAB85}"/>
              </a:ext>
            </a:extLst>
          </p:cNvPr>
          <p:cNvSpPr>
            <a:spLocks noGrp="1"/>
          </p:cNvSpPr>
          <p:nvPr>
            <p:ph type="sldNum" sz="quarter" idx="12"/>
          </p:nvPr>
        </p:nvSpPr>
        <p:spPr/>
        <p:txBody>
          <a:bodyPr/>
          <a:lstStyle/>
          <a:p>
            <a:fld id="{83F56BC4-C2FB-417E-BFAF-2DD4676BF4B2}" type="slidenum">
              <a:rPr lang="en-AU" smtClean="0"/>
              <a:t>‹#›</a:t>
            </a:fld>
            <a:endParaRPr lang="en-AU"/>
          </a:p>
        </p:txBody>
      </p:sp>
    </p:spTree>
    <p:extLst>
      <p:ext uri="{BB962C8B-B14F-4D97-AF65-F5344CB8AC3E}">
        <p14:creationId xmlns:p14="http://schemas.microsoft.com/office/powerpoint/2010/main" val="3394188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EEE14-F958-4813-AB14-E0F10862B2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1770F616-1745-427B-ADE9-B0211B9664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9F9AC375-3624-48CD-9F7D-4C370B55BE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F29CBD-F4C9-47F4-9CF1-9F4FF4F6A9D8}"/>
              </a:ext>
            </a:extLst>
          </p:cNvPr>
          <p:cNvSpPr>
            <a:spLocks noGrp="1"/>
          </p:cNvSpPr>
          <p:nvPr>
            <p:ph type="dt" sz="half" idx="10"/>
          </p:nvPr>
        </p:nvSpPr>
        <p:spPr/>
        <p:txBody>
          <a:bodyPr/>
          <a:lstStyle/>
          <a:p>
            <a:fld id="{EFC7BDBA-2E0B-4183-9845-912081C3D688}" type="datetimeFigureOut">
              <a:rPr lang="en-AU" smtClean="0"/>
              <a:t>4/07/2020</a:t>
            </a:fld>
            <a:endParaRPr lang="en-AU"/>
          </a:p>
        </p:txBody>
      </p:sp>
      <p:sp>
        <p:nvSpPr>
          <p:cNvPr id="6" name="Footer Placeholder 5">
            <a:extLst>
              <a:ext uri="{FF2B5EF4-FFF2-40B4-BE49-F238E27FC236}">
                <a16:creationId xmlns:a16="http://schemas.microsoft.com/office/drawing/2014/main" id="{3068AA02-46D5-456E-9A0E-90B4542B846C}"/>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8B3E422E-6D47-4852-9E71-27D158830474}"/>
              </a:ext>
            </a:extLst>
          </p:cNvPr>
          <p:cNvSpPr>
            <a:spLocks noGrp="1"/>
          </p:cNvSpPr>
          <p:nvPr>
            <p:ph type="sldNum" sz="quarter" idx="12"/>
          </p:nvPr>
        </p:nvSpPr>
        <p:spPr/>
        <p:txBody>
          <a:bodyPr/>
          <a:lstStyle/>
          <a:p>
            <a:fld id="{83F56BC4-C2FB-417E-BFAF-2DD4676BF4B2}" type="slidenum">
              <a:rPr lang="en-AU" smtClean="0"/>
              <a:t>‹#›</a:t>
            </a:fld>
            <a:endParaRPr lang="en-AU"/>
          </a:p>
        </p:txBody>
      </p:sp>
    </p:spTree>
    <p:extLst>
      <p:ext uri="{BB962C8B-B14F-4D97-AF65-F5344CB8AC3E}">
        <p14:creationId xmlns:p14="http://schemas.microsoft.com/office/powerpoint/2010/main" val="13023076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9CAF7-0281-44AF-83C0-DA8310598E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3D18F9CB-6221-4CCC-96F6-6B36138431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2C3CC31-6202-49F4-A350-1A8ABB285C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37658E-F677-4CB0-975B-AE3D017A601B}"/>
              </a:ext>
            </a:extLst>
          </p:cNvPr>
          <p:cNvSpPr>
            <a:spLocks noGrp="1"/>
          </p:cNvSpPr>
          <p:nvPr>
            <p:ph type="dt" sz="half" idx="10"/>
          </p:nvPr>
        </p:nvSpPr>
        <p:spPr/>
        <p:txBody>
          <a:bodyPr/>
          <a:lstStyle/>
          <a:p>
            <a:fld id="{EFC7BDBA-2E0B-4183-9845-912081C3D688}" type="datetimeFigureOut">
              <a:rPr lang="en-AU" smtClean="0"/>
              <a:t>4/07/2020</a:t>
            </a:fld>
            <a:endParaRPr lang="en-AU"/>
          </a:p>
        </p:txBody>
      </p:sp>
      <p:sp>
        <p:nvSpPr>
          <p:cNvPr id="6" name="Footer Placeholder 5">
            <a:extLst>
              <a:ext uri="{FF2B5EF4-FFF2-40B4-BE49-F238E27FC236}">
                <a16:creationId xmlns:a16="http://schemas.microsoft.com/office/drawing/2014/main" id="{78E9F147-9C3E-475A-B38F-8E3325BF1DE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C3BF80D-086D-4177-901D-9C15D7FEFB28}"/>
              </a:ext>
            </a:extLst>
          </p:cNvPr>
          <p:cNvSpPr>
            <a:spLocks noGrp="1"/>
          </p:cNvSpPr>
          <p:nvPr>
            <p:ph type="sldNum" sz="quarter" idx="12"/>
          </p:nvPr>
        </p:nvSpPr>
        <p:spPr/>
        <p:txBody>
          <a:bodyPr/>
          <a:lstStyle/>
          <a:p>
            <a:fld id="{83F56BC4-C2FB-417E-BFAF-2DD4676BF4B2}" type="slidenum">
              <a:rPr lang="en-AU" smtClean="0"/>
              <a:t>‹#›</a:t>
            </a:fld>
            <a:endParaRPr lang="en-AU"/>
          </a:p>
        </p:txBody>
      </p:sp>
    </p:spTree>
    <p:extLst>
      <p:ext uri="{BB962C8B-B14F-4D97-AF65-F5344CB8AC3E}">
        <p14:creationId xmlns:p14="http://schemas.microsoft.com/office/powerpoint/2010/main" val="3279365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2900CC-9952-4ED1-A0CD-67FA67C62A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733C64A8-F7F3-4C63-BC4B-B8D3FAADC5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80E3023-9DC1-4E23-A94E-1B8AAE7056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C7BDBA-2E0B-4183-9845-912081C3D688}" type="datetimeFigureOut">
              <a:rPr lang="en-AU" smtClean="0"/>
              <a:t>4/07/2020</a:t>
            </a:fld>
            <a:endParaRPr lang="en-AU"/>
          </a:p>
        </p:txBody>
      </p:sp>
      <p:sp>
        <p:nvSpPr>
          <p:cNvPr id="5" name="Footer Placeholder 4">
            <a:extLst>
              <a:ext uri="{FF2B5EF4-FFF2-40B4-BE49-F238E27FC236}">
                <a16:creationId xmlns:a16="http://schemas.microsoft.com/office/drawing/2014/main" id="{2E66BA76-B692-4442-9DED-69A4B54D43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596C0358-ADAD-4C4D-821A-E06E68676B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F56BC4-C2FB-417E-BFAF-2DD4676BF4B2}" type="slidenum">
              <a:rPr lang="en-AU" smtClean="0"/>
              <a:t>‹#›</a:t>
            </a:fld>
            <a:endParaRPr lang="en-AU"/>
          </a:p>
        </p:txBody>
      </p:sp>
    </p:spTree>
    <p:extLst>
      <p:ext uri="{BB962C8B-B14F-4D97-AF65-F5344CB8AC3E}">
        <p14:creationId xmlns:p14="http://schemas.microsoft.com/office/powerpoint/2010/main" val="33012792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E576E-8D08-4BBA-8CF5-58E6BE6B9799}"/>
              </a:ext>
            </a:extLst>
          </p:cNvPr>
          <p:cNvSpPr>
            <a:spLocks noGrp="1"/>
          </p:cNvSpPr>
          <p:nvPr>
            <p:ph type="title"/>
          </p:nvPr>
        </p:nvSpPr>
        <p:spPr>
          <a:xfrm>
            <a:off x="839788" y="365125"/>
            <a:ext cx="10515600" cy="2840088"/>
          </a:xfrm>
        </p:spPr>
        <p:txBody>
          <a:bodyPr>
            <a:normAutofit/>
          </a:bodyPr>
          <a:lstStyle/>
          <a:p>
            <a:r>
              <a:rPr lang="en-US" sz="1500" dirty="0">
                <a:latin typeface="Arial" panose="020B0604020202020204" pitchFamily="34" charset="0"/>
                <a:cs typeface="Arial" panose="020B0604020202020204" pitchFamily="34" charset="0"/>
              </a:rPr>
              <a:t>The version control system is dealing with the changes that leads to the  managements  of versions in coding. The software exists to run </a:t>
            </a:r>
            <a:r>
              <a:rPr lang="en-AU" sz="1500" b="0" i="0" dirty="0">
                <a:solidFill>
                  <a:srgbClr val="202122"/>
                </a:solidFill>
                <a:effectLst/>
                <a:latin typeface="Arial" panose="020B0604020202020204" pitchFamily="34" charset="0"/>
                <a:cs typeface="Arial" panose="020B0604020202020204" pitchFamily="34" charset="0"/>
              </a:rPr>
              <a:t>different versions determine in which version(s) the problem </a:t>
            </a:r>
            <a:r>
              <a:rPr lang="en-AU" sz="1500" b="0" i="0" dirty="0" err="1">
                <a:solidFill>
                  <a:srgbClr val="202122"/>
                </a:solidFill>
                <a:effectLst/>
                <a:latin typeface="Arial" panose="020B0604020202020204" pitchFamily="34" charset="0"/>
                <a:cs typeface="Arial" panose="020B0604020202020204" pitchFamily="34" charset="0"/>
              </a:rPr>
              <a:t>occurs.The</a:t>
            </a:r>
            <a:r>
              <a:rPr lang="en-AU" sz="1500" b="0" i="0" dirty="0">
                <a:solidFill>
                  <a:srgbClr val="202122"/>
                </a:solidFill>
                <a:effectLst/>
                <a:latin typeface="Arial" panose="020B0604020202020204" pitchFamily="34" charset="0"/>
                <a:cs typeface="Arial" panose="020B0604020202020204" pitchFamily="34" charset="0"/>
              </a:rPr>
              <a:t> multiple version may be necessary to the development and  </a:t>
            </a:r>
            <a:r>
              <a:rPr lang="en-AU" sz="1500" b="0" i="0" dirty="0" err="1">
                <a:solidFill>
                  <a:srgbClr val="202122"/>
                </a:solidFill>
                <a:effectLst/>
                <a:latin typeface="Arial" panose="020B0604020202020204" pitchFamily="34" charset="0"/>
                <a:cs typeface="Arial" panose="020B0604020202020204" pitchFamily="34" charset="0"/>
              </a:rPr>
              <a:t>and</a:t>
            </a:r>
            <a:r>
              <a:rPr lang="en-AU" sz="1500" b="0" i="0" dirty="0">
                <a:solidFill>
                  <a:srgbClr val="202122"/>
                </a:solidFill>
                <a:effectLst/>
                <a:latin typeface="Arial" panose="020B0604020202020204" pitchFamily="34" charset="0"/>
                <a:cs typeface="Arial" panose="020B0604020202020204" pitchFamily="34" charset="0"/>
              </a:rPr>
              <a:t> locate and  fix the </a:t>
            </a:r>
            <a:r>
              <a:rPr lang="en-AU" sz="1500" b="0" i="0" dirty="0" err="1">
                <a:solidFill>
                  <a:srgbClr val="202122"/>
                </a:solidFill>
                <a:effectLst/>
                <a:latin typeface="Arial" panose="020B0604020202020204" pitchFamily="34" charset="0"/>
                <a:cs typeface="Arial" panose="020B0604020202020204" pitchFamily="34" charset="0"/>
              </a:rPr>
              <a:t>inficted</a:t>
            </a:r>
            <a:r>
              <a:rPr lang="en-AU" sz="1500" b="0" i="0" dirty="0">
                <a:solidFill>
                  <a:srgbClr val="202122"/>
                </a:solidFill>
                <a:effectLst/>
                <a:latin typeface="Arial" panose="020B0604020202020204" pitchFamily="34" charset="0"/>
                <a:cs typeface="Arial" panose="020B0604020202020204" pitchFamily="34" charset="0"/>
              </a:rPr>
              <a:t> system. The feature work require </a:t>
            </a:r>
            <a:r>
              <a:rPr lang="en-AU" sz="1500" b="0" i="0" dirty="0" err="1">
                <a:solidFill>
                  <a:srgbClr val="202122"/>
                </a:solidFill>
                <a:effectLst/>
                <a:latin typeface="Arial" panose="020B0604020202020204" pitchFamily="34" charset="0"/>
                <a:cs typeface="Arial" panose="020B0604020202020204" pitchFamily="34" charset="0"/>
              </a:rPr>
              <a:t>trunck</a:t>
            </a:r>
            <a:r>
              <a:rPr lang="en-AU" sz="1500" b="0" i="0" dirty="0">
                <a:solidFill>
                  <a:srgbClr val="202122"/>
                </a:solidFill>
                <a:effectLst/>
                <a:latin typeface="Arial" panose="020B0604020202020204" pitchFamily="34" charset="0"/>
                <a:cs typeface="Arial" panose="020B0604020202020204" pitchFamily="34" charset="0"/>
              </a:rPr>
              <a:t>  while other version is new feature with branches. </a:t>
            </a:r>
            <a:r>
              <a:rPr lang="en-AU" sz="1500" dirty="0">
                <a:solidFill>
                  <a:srgbClr val="202122"/>
                </a:solidFill>
                <a:latin typeface="Arial" panose="020B0604020202020204" pitchFamily="34" charset="0"/>
                <a:cs typeface="Arial" panose="020B0604020202020204" pitchFamily="34" charset="0"/>
              </a:rPr>
              <a:t>The version often occur in the example of doc file go under series files names for the development of version.  The files contained series number of versions. The files often initiate to the project of many files  and end with folder of </a:t>
            </a:r>
            <a:r>
              <a:rPr lang="en-AU" sz="1500" dirty="0" err="1">
                <a:solidFill>
                  <a:srgbClr val="202122"/>
                </a:solidFill>
                <a:latin typeface="Arial" panose="020B0604020202020204" pitchFamily="34" charset="0"/>
                <a:cs typeface="Arial" panose="020B0604020202020204" pitchFamily="34" charset="0"/>
              </a:rPr>
              <a:t>difrrent</a:t>
            </a:r>
            <a:r>
              <a:rPr lang="en-AU" sz="1500" dirty="0">
                <a:solidFill>
                  <a:srgbClr val="202122"/>
                </a:solidFill>
                <a:latin typeface="Arial" panose="020B0604020202020204" pitchFamily="34" charset="0"/>
                <a:cs typeface="Arial" panose="020B0604020202020204" pitchFamily="34" charset="0"/>
              </a:rPr>
              <a:t> files. The folder represent as repository. The determine of file </a:t>
            </a:r>
            <a:r>
              <a:rPr lang="en-AU" sz="1500" dirty="0" err="1">
                <a:solidFill>
                  <a:srgbClr val="202122"/>
                </a:solidFill>
                <a:latin typeface="Arial" panose="020B0604020202020204" pitchFamily="34" charset="0"/>
                <a:cs typeface="Arial" panose="020B0604020202020204" pitchFamily="34" charset="0"/>
              </a:rPr>
              <a:t>locatin</a:t>
            </a:r>
            <a:r>
              <a:rPr lang="en-AU" sz="1500" dirty="0">
                <a:solidFill>
                  <a:srgbClr val="202122"/>
                </a:solidFill>
                <a:latin typeface="Arial" panose="020B0604020202020204" pitchFamily="34" charset="0"/>
                <a:cs typeface="Arial" panose="020B0604020202020204" pitchFamily="34" charset="0"/>
              </a:rPr>
              <a:t> via  folder require directory path while in repository requires section this one lead to </a:t>
            </a:r>
            <a:r>
              <a:rPr lang="en-US" sz="1500" dirty="0">
                <a:latin typeface="Arial" panose="020B0604020202020204" pitchFamily="34" charset="0"/>
                <a:cs typeface="Arial" panose="020B0604020202020204" pitchFamily="34" charset="0"/>
              </a:rPr>
              <a:t>arbitrary</a:t>
            </a:r>
            <a:r>
              <a:rPr lang="en-AU" sz="1500" dirty="0">
                <a:solidFill>
                  <a:srgbClr val="202122"/>
                </a:solidFill>
                <a:latin typeface="Arial" panose="020B0604020202020204" pitchFamily="34" charset="0"/>
                <a:cs typeface="Arial" panose="020B0604020202020204" pitchFamily="34" charset="0"/>
              </a:rPr>
              <a:t> organised tree. </a:t>
            </a:r>
            <a:endParaRPr lang="en-AU" sz="1500" dirty="0">
              <a:latin typeface="Arial" panose="020B0604020202020204" pitchFamily="34" charset="0"/>
              <a:cs typeface="Arial" panose="020B0604020202020204" pitchFamily="34" charset="0"/>
            </a:endParaRPr>
          </a:p>
        </p:txBody>
      </p:sp>
      <p:pic>
        <p:nvPicPr>
          <p:cNvPr id="9" name="Content Placeholder 4">
            <a:extLst>
              <a:ext uri="{FF2B5EF4-FFF2-40B4-BE49-F238E27FC236}">
                <a16:creationId xmlns:a16="http://schemas.microsoft.com/office/drawing/2014/main" id="{E8820A62-96C8-4BA0-9B84-4DBF5D7DCCF2}"/>
              </a:ext>
            </a:extLst>
          </p:cNvPr>
          <p:cNvPicPr>
            <a:picLocks noGrp="1" noChangeAspect="1"/>
          </p:cNvPicPr>
          <p:nvPr>
            <p:ph sz="half" idx="2"/>
          </p:nvPr>
        </p:nvPicPr>
        <p:blipFill>
          <a:blip r:embed="rId2"/>
          <a:stretch>
            <a:fillRect/>
          </a:stretch>
        </p:blipFill>
        <p:spPr>
          <a:xfrm>
            <a:off x="7481803" y="3429000"/>
            <a:ext cx="5157787" cy="2319837"/>
          </a:xfrm>
          <a:prstGeom prst="rect">
            <a:avLst/>
          </a:prstGeom>
        </p:spPr>
      </p:pic>
      <p:pic>
        <p:nvPicPr>
          <p:cNvPr id="12" name="Content Placeholder 3">
            <a:extLst>
              <a:ext uri="{FF2B5EF4-FFF2-40B4-BE49-F238E27FC236}">
                <a16:creationId xmlns:a16="http://schemas.microsoft.com/office/drawing/2014/main" id="{AD9611AA-75ED-4631-8F19-BABE56A194B9}"/>
              </a:ext>
            </a:extLst>
          </p:cNvPr>
          <p:cNvPicPr>
            <a:picLocks noChangeAspect="1"/>
          </p:cNvPicPr>
          <p:nvPr/>
        </p:nvPicPr>
        <p:blipFill rotWithShape="1">
          <a:blip r:embed="rId3"/>
          <a:srcRect l="10344" t="11835" r="24999" b="29395"/>
          <a:stretch/>
        </p:blipFill>
        <p:spPr>
          <a:xfrm>
            <a:off x="309629" y="3328251"/>
            <a:ext cx="5183188" cy="3408900"/>
          </a:xfrm>
          <a:prstGeom prst="rect">
            <a:avLst/>
          </a:prstGeom>
        </p:spPr>
      </p:pic>
      <p:pic>
        <p:nvPicPr>
          <p:cNvPr id="16" name="Content Placeholder 6">
            <a:extLst>
              <a:ext uri="{FF2B5EF4-FFF2-40B4-BE49-F238E27FC236}">
                <a16:creationId xmlns:a16="http://schemas.microsoft.com/office/drawing/2014/main" id="{236087C9-EE27-411D-A878-D3B87916324B}"/>
              </a:ext>
            </a:extLst>
          </p:cNvPr>
          <p:cNvPicPr>
            <a:picLocks noGrp="1" noChangeAspect="1"/>
          </p:cNvPicPr>
          <p:nvPr>
            <p:ph sz="quarter" idx="4"/>
          </p:nvPr>
        </p:nvPicPr>
        <p:blipFill>
          <a:blip r:embed="rId4"/>
          <a:stretch>
            <a:fillRect/>
          </a:stretch>
        </p:blipFill>
        <p:spPr>
          <a:xfrm>
            <a:off x="6309636" y="4588918"/>
            <a:ext cx="5183188" cy="2073839"/>
          </a:xfrm>
          <a:prstGeom prst="rect">
            <a:avLst/>
          </a:prstGeom>
        </p:spPr>
      </p:pic>
      <p:sp>
        <p:nvSpPr>
          <p:cNvPr id="18" name="Rectangle 17">
            <a:extLst>
              <a:ext uri="{FF2B5EF4-FFF2-40B4-BE49-F238E27FC236}">
                <a16:creationId xmlns:a16="http://schemas.microsoft.com/office/drawing/2014/main" id="{3AD0E0B1-1602-48A5-9894-0D1F6888B953}"/>
              </a:ext>
            </a:extLst>
          </p:cNvPr>
          <p:cNvSpPr/>
          <p:nvPr/>
        </p:nvSpPr>
        <p:spPr>
          <a:xfrm>
            <a:off x="4511980" y="2094839"/>
            <a:ext cx="6096000" cy="369332"/>
          </a:xfrm>
          <a:prstGeom prst="rect">
            <a:avLst/>
          </a:prstGeom>
        </p:spPr>
        <p:txBody>
          <a:bodyPr>
            <a:spAutoFit/>
          </a:bodyPr>
          <a:lstStyle/>
          <a:p>
            <a:r>
              <a:rPr lang="en-AU" b="0" i="0" dirty="0">
                <a:solidFill>
                  <a:srgbClr val="202122"/>
                </a:solidFill>
                <a:effectLst/>
                <a:latin typeface="Arial" panose="020B0604020202020204" pitchFamily="34" charset="0"/>
              </a:rPr>
              <a:t> </a:t>
            </a:r>
            <a:endParaRPr lang="en-AU" dirty="0"/>
          </a:p>
        </p:txBody>
      </p:sp>
    </p:spTree>
    <p:extLst>
      <p:ext uri="{BB962C8B-B14F-4D97-AF65-F5344CB8AC3E}">
        <p14:creationId xmlns:p14="http://schemas.microsoft.com/office/powerpoint/2010/main" val="1766344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93636-040B-4367-BC0B-EBFB91C741E1}"/>
              </a:ext>
            </a:extLst>
          </p:cNvPr>
          <p:cNvSpPr>
            <a:spLocks noGrp="1"/>
          </p:cNvSpPr>
          <p:nvPr>
            <p:ph type="title"/>
          </p:nvPr>
        </p:nvSpPr>
        <p:spPr/>
        <p:txBody>
          <a:bodyPr/>
          <a:lstStyle/>
          <a:p>
            <a:endParaRPr lang="en-AU"/>
          </a:p>
        </p:txBody>
      </p:sp>
      <p:sp>
        <p:nvSpPr>
          <p:cNvPr id="4" name="Content Placeholder 3">
            <a:extLst>
              <a:ext uri="{FF2B5EF4-FFF2-40B4-BE49-F238E27FC236}">
                <a16:creationId xmlns:a16="http://schemas.microsoft.com/office/drawing/2014/main" id="{41F32C8F-033E-498C-8271-EEBE594F3D1D}"/>
              </a:ext>
            </a:extLst>
          </p:cNvPr>
          <p:cNvSpPr>
            <a:spLocks noGrp="1"/>
          </p:cNvSpPr>
          <p:nvPr>
            <p:ph sz="half" idx="2"/>
          </p:nvPr>
        </p:nvSpPr>
        <p:spPr/>
        <p:txBody>
          <a:bodyPr/>
          <a:lstStyle/>
          <a:p>
            <a:endParaRPr lang="en-AU"/>
          </a:p>
        </p:txBody>
      </p:sp>
      <p:pic>
        <p:nvPicPr>
          <p:cNvPr id="5" name="Content Placeholder 5">
            <a:extLst>
              <a:ext uri="{FF2B5EF4-FFF2-40B4-BE49-F238E27FC236}">
                <a16:creationId xmlns:a16="http://schemas.microsoft.com/office/drawing/2014/main" id="{6868454E-3C8B-4AEF-9DC0-792F7C6A65B9}"/>
              </a:ext>
            </a:extLst>
          </p:cNvPr>
          <p:cNvPicPr>
            <a:picLocks noGrp="1" noChangeAspect="1"/>
          </p:cNvPicPr>
          <p:nvPr>
            <p:ph sz="half" idx="1"/>
          </p:nvPr>
        </p:nvPicPr>
        <p:blipFill>
          <a:blip r:embed="rId2"/>
          <a:stretch>
            <a:fillRect/>
          </a:stretch>
        </p:blipFill>
        <p:spPr>
          <a:xfrm>
            <a:off x="838200" y="2872463"/>
            <a:ext cx="5181600" cy="2257662"/>
          </a:xfrm>
          <a:prstGeom prst="rect">
            <a:avLst/>
          </a:prstGeom>
        </p:spPr>
      </p:pic>
    </p:spTree>
    <p:extLst>
      <p:ext uri="{BB962C8B-B14F-4D97-AF65-F5344CB8AC3E}">
        <p14:creationId xmlns:p14="http://schemas.microsoft.com/office/powerpoint/2010/main" val="25713102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67D27F8B-F34D-4FBB-815B-5851FF4E31F2}"/>
              </a:ext>
            </a:extLst>
          </p:cNvPr>
          <p:cNvGraphicFramePr>
            <a:graphicFrameLocks noGrp="1"/>
          </p:cNvGraphicFramePr>
          <p:nvPr>
            <p:extLst>
              <p:ext uri="{D42A27DB-BD31-4B8C-83A1-F6EECF244321}">
                <p14:modId xmlns:p14="http://schemas.microsoft.com/office/powerpoint/2010/main" val="2444187457"/>
              </p:ext>
            </p:extLst>
          </p:nvPr>
        </p:nvGraphicFramePr>
        <p:xfrm>
          <a:off x="6407484" y="1247273"/>
          <a:ext cx="5334000" cy="320040"/>
        </p:xfrm>
        <a:graphic>
          <a:graphicData uri="http://schemas.openxmlformats.org/drawingml/2006/table">
            <a:tbl>
              <a:tblPr/>
              <a:tblGrid>
                <a:gridCol w="1778000">
                  <a:extLst>
                    <a:ext uri="{9D8B030D-6E8A-4147-A177-3AD203B41FA5}">
                      <a16:colId xmlns:a16="http://schemas.microsoft.com/office/drawing/2014/main" val="1379791314"/>
                    </a:ext>
                  </a:extLst>
                </a:gridCol>
                <a:gridCol w="1778000">
                  <a:extLst>
                    <a:ext uri="{9D8B030D-6E8A-4147-A177-3AD203B41FA5}">
                      <a16:colId xmlns:a16="http://schemas.microsoft.com/office/drawing/2014/main" val="2261694300"/>
                    </a:ext>
                  </a:extLst>
                </a:gridCol>
                <a:gridCol w="1778000">
                  <a:extLst>
                    <a:ext uri="{9D8B030D-6E8A-4147-A177-3AD203B41FA5}">
                      <a16:colId xmlns:a16="http://schemas.microsoft.com/office/drawing/2014/main" val="2527094465"/>
                    </a:ext>
                  </a:extLst>
                </a:gridCol>
              </a:tblGrid>
              <a:tr h="0">
                <a:tc>
                  <a:txBody>
                    <a:bodyPr/>
                    <a:lstStyle/>
                    <a:p>
                      <a:r>
                        <a:rPr lang="en-AU" sz="1500" b="1" dirty="0">
                          <a:effectLst/>
                        </a:rPr>
                        <a:t>Storage format</a:t>
                      </a:r>
                      <a:endParaRPr lang="en-AU" sz="1500" dirty="0">
                        <a:effectLst/>
                      </a:endParaRPr>
                    </a:p>
                  </a:txBody>
                  <a:tcPr anchor="ctr">
                    <a:lnL>
                      <a:noFill/>
                    </a:lnL>
                    <a:lnR>
                      <a:noFill/>
                    </a:lnR>
                    <a:lnT>
                      <a:noFill/>
                    </a:lnT>
                    <a:lnB>
                      <a:noFill/>
                    </a:lnB>
                    <a:solidFill>
                      <a:srgbClr val="F3F4F5"/>
                    </a:solidFill>
                  </a:tcPr>
                </a:tc>
                <a:tc>
                  <a:txBody>
                    <a:bodyPr/>
                    <a:lstStyle/>
                    <a:p>
                      <a:pPr algn="ctr"/>
                      <a:r>
                        <a:rPr lang="en-AU" sz="1500">
                          <a:effectLst/>
                        </a:rPr>
                        <a:t>Metadata</a:t>
                      </a:r>
                    </a:p>
                  </a:txBody>
                  <a:tcPr anchor="ctr">
                    <a:lnL>
                      <a:noFill/>
                    </a:lnL>
                    <a:lnR>
                      <a:noFill/>
                    </a:lnR>
                    <a:lnT>
                      <a:noFill/>
                    </a:lnT>
                    <a:lnB>
                      <a:noFill/>
                    </a:lnB>
                    <a:solidFill>
                      <a:srgbClr val="F3F4F5"/>
                    </a:solidFill>
                  </a:tcPr>
                </a:tc>
                <a:tc>
                  <a:txBody>
                    <a:bodyPr/>
                    <a:lstStyle/>
                    <a:p>
                      <a:pPr algn="ctr"/>
                      <a:r>
                        <a:rPr lang="en-AU" sz="1500" dirty="0">
                          <a:effectLst/>
                        </a:rPr>
                        <a:t>Files</a:t>
                      </a:r>
                    </a:p>
                  </a:txBody>
                  <a:tcPr anchor="ctr">
                    <a:lnL>
                      <a:noFill/>
                    </a:lnL>
                    <a:lnR>
                      <a:noFill/>
                    </a:lnR>
                    <a:lnT>
                      <a:noFill/>
                    </a:lnT>
                    <a:lnB>
                      <a:noFill/>
                    </a:lnB>
                    <a:solidFill>
                      <a:srgbClr val="F3F4F5"/>
                    </a:solidFill>
                  </a:tcPr>
                </a:tc>
                <a:extLst>
                  <a:ext uri="{0D108BD9-81ED-4DB2-BD59-A6C34878D82A}">
                    <a16:rowId xmlns:a16="http://schemas.microsoft.com/office/drawing/2014/main" val="3931996189"/>
                  </a:ext>
                </a:extLst>
              </a:tr>
            </a:tbl>
          </a:graphicData>
        </a:graphic>
      </p:graphicFrame>
      <p:graphicFrame>
        <p:nvGraphicFramePr>
          <p:cNvPr id="3" name="Table 2">
            <a:extLst>
              <a:ext uri="{FF2B5EF4-FFF2-40B4-BE49-F238E27FC236}">
                <a16:creationId xmlns:a16="http://schemas.microsoft.com/office/drawing/2014/main" id="{AC9F57A2-5AF7-4B25-85A5-F6BF237170AC}"/>
              </a:ext>
            </a:extLst>
          </p:cNvPr>
          <p:cNvGraphicFramePr>
            <a:graphicFrameLocks noGrp="1"/>
          </p:cNvGraphicFramePr>
          <p:nvPr>
            <p:extLst>
              <p:ext uri="{D42A27DB-BD31-4B8C-83A1-F6EECF244321}">
                <p14:modId xmlns:p14="http://schemas.microsoft.com/office/powerpoint/2010/main" val="3248547771"/>
              </p:ext>
            </p:extLst>
          </p:nvPr>
        </p:nvGraphicFramePr>
        <p:xfrm>
          <a:off x="6407484" y="1613033"/>
          <a:ext cx="5334000" cy="2148840"/>
        </p:xfrm>
        <a:graphic>
          <a:graphicData uri="http://schemas.openxmlformats.org/drawingml/2006/table">
            <a:tbl>
              <a:tblPr/>
              <a:tblGrid>
                <a:gridCol w="1778000">
                  <a:extLst>
                    <a:ext uri="{9D8B030D-6E8A-4147-A177-3AD203B41FA5}">
                      <a16:colId xmlns:a16="http://schemas.microsoft.com/office/drawing/2014/main" val="377820380"/>
                    </a:ext>
                  </a:extLst>
                </a:gridCol>
                <a:gridCol w="1778000">
                  <a:extLst>
                    <a:ext uri="{9D8B030D-6E8A-4147-A177-3AD203B41FA5}">
                      <a16:colId xmlns:a16="http://schemas.microsoft.com/office/drawing/2014/main" val="2666603385"/>
                    </a:ext>
                  </a:extLst>
                </a:gridCol>
                <a:gridCol w="1778000">
                  <a:extLst>
                    <a:ext uri="{9D8B030D-6E8A-4147-A177-3AD203B41FA5}">
                      <a16:colId xmlns:a16="http://schemas.microsoft.com/office/drawing/2014/main" val="378331622"/>
                    </a:ext>
                  </a:extLst>
                </a:gridCol>
              </a:tblGrid>
              <a:tr h="0">
                <a:tc>
                  <a:txBody>
                    <a:bodyPr/>
                    <a:lstStyle/>
                    <a:p>
                      <a:r>
                        <a:rPr lang="en-AU" sz="1500" b="1" dirty="0">
                          <a:effectLst/>
                        </a:rPr>
                        <a:t>Branching</a:t>
                      </a:r>
                      <a:endParaRPr lang="en-AU" sz="1500" dirty="0">
                        <a:effectLst/>
                      </a:endParaRPr>
                    </a:p>
                  </a:txBody>
                  <a:tcPr anchor="ctr">
                    <a:lnL>
                      <a:noFill/>
                    </a:lnL>
                    <a:lnR>
                      <a:noFill/>
                    </a:lnR>
                    <a:lnT>
                      <a:noFill/>
                    </a:lnT>
                    <a:lnB>
                      <a:noFill/>
                    </a:lnB>
                    <a:solidFill>
                      <a:srgbClr val="F3F4F5"/>
                    </a:solidFill>
                  </a:tcPr>
                </a:tc>
                <a:tc>
                  <a:txBody>
                    <a:bodyPr/>
                    <a:lstStyle/>
                    <a:p>
                      <a:pPr algn="ctr"/>
                      <a:r>
                        <a:rPr lang="en-AU" sz="1500" dirty="0">
                          <a:effectLst/>
                        </a:rPr>
                        <a:t>Branches are references to a certain commit. They can be created, deleted, and changed at any time without affecting other commits.</a:t>
                      </a:r>
                    </a:p>
                  </a:txBody>
                  <a:tcPr anchor="ctr">
                    <a:lnL>
                      <a:noFill/>
                    </a:lnL>
                    <a:lnR>
                      <a:noFill/>
                    </a:lnR>
                    <a:lnT>
                      <a:noFill/>
                    </a:lnT>
                    <a:lnB>
                      <a:noFill/>
                    </a:lnB>
                    <a:solidFill>
                      <a:srgbClr val="F3F4F5"/>
                    </a:solidFill>
                  </a:tcPr>
                </a:tc>
                <a:tc>
                  <a:txBody>
                    <a:bodyPr/>
                    <a:lstStyle/>
                    <a:p>
                      <a:pPr algn="ctr"/>
                      <a:r>
                        <a:rPr lang="en-AU" sz="1500" dirty="0">
                          <a:effectLst/>
                        </a:rPr>
                        <a:t>Branches are created as directories inside a repository and when the branch is ready, it is committed back to the trunk.</a:t>
                      </a:r>
                    </a:p>
                  </a:txBody>
                  <a:tcPr anchor="ctr">
                    <a:lnL>
                      <a:noFill/>
                    </a:lnL>
                    <a:lnR>
                      <a:noFill/>
                    </a:lnR>
                    <a:lnT>
                      <a:noFill/>
                    </a:lnT>
                    <a:lnB>
                      <a:noFill/>
                    </a:lnB>
                    <a:solidFill>
                      <a:srgbClr val="F3F4F5"/>
                    </a:solidFill>
                  </a:tcPr>
                </a:tc>
                <a:extLst>
                  <a:ext uri="{0D108BD9-81ED-4DB2-BD59-A6C34878D82A}">
                    <a16:rowId xmlns:a16="http://schemas.microsoft.com/office/drawing/2014/main" val="2546794240"/>
                  </a:ext>
                </a:extLst>
              </a:tr>
            </a:tbl>
          </a:graphicData>
        </a:graphic>
      </p:graphicFrame>
      <p:graphicFrame>
        <p:nvGraphicFramePr>
          <p:cNvPr id="4" name="Table 3">
            <a:extLst>
              <a:ext uri="{FF2B5EF4-FFF2-40B4-BE49-F238E27FC236}">
                <a16:creationId xmlns:a16="http://schemas.microsoft.com/office/drawing/2014/main" id="{7A9130F5-71E2-42E9-8F76-78E1ED63FEF4}"/>
              </a:ext>
            </a:extLst>
          </p:cNvPr>
          <p:cNvGraphicFramePr>
            <a:graphicFrameLocks noGrp="1"/>
          </p:cNvGraphicFramePr>
          <p:nvPr>
            <p:extLst>
              <p:ext uri="{D42A27DB-BD31-4B8C-83A1-F6EECF244321}">
                <p14:modId xmlns:p14="http://schemas.microsoft.com/office/powerpoint/2010/main" val="2516057212"/>
              </p:ext>
            </p:extLst>
          </p:nvPr>
        </p:nvGraphicFramePr>
        <p:xfrm>
          <a:off x="6407484" y="4206241"/>
          <a:ext cx="5334000" cy="1831206"/>
        </p:xfrm>
        <a:graphic>
          <a:graphicData uri="http://schemas.openxmlformats.org/drawingml/2006/table">
            <a:tbl>
              <a:tblPr/>
              <a:tblGrid>
                <a:gridCol w="1778000">
                  <a:extLst>
                    <a:ext uri="{9D8B030D-6E8A-4147-A177-3AD203B41FA5}">
                      <a16:colId xmlns:a16="http://schemas.microsoft.com/office/drawing/2014/main" val="2110331777"/>
                    </a:ext>
                  </a:extLst>
                </a:gridCol>
                <a:gridCol w="1778000">
                  <a:extLst>
                    <a:ext uri="{9D8B030D-6E8A-4147-A177-3AD203B41FA5}">
                      <a16:colId xmlns:a16="http://schemas.microsoft.com/office/drawing/2014/main" val="2720138776"/>
                    </a:ext>
                  </a:extLst>
                </a:gridCol>
                <a:gridCol w="1778000">
                  <a:extLst>
                    <a:ext uri="{9D8B030D-6E8A-4147-A177-3AD203B41FA5}">
                      <a16:colId xmlns:a16="http://schemas.microsoft.com/office/drawing/2014/main" val="911276248"/>
                    </a:ext>
                  </a:extLst>
                </a:gridCol>
              </a:tblGrid>
              <a:tr h="1831206">
                <a:tc>
                  <a:txBody>
                    <a:bodyPr/>
                    <a:lstStyle/>
                    <a:p>
                      <a:r>
                        <a:rPr lang="en-AU" sz="1500" b="1" dirty="0">
                          <a:effectLst/>
                        </a:rPr>
                        <a:t>Access control &amp; permissions</a:t>
                      </a:r>
                      <a:endParaRPr lang="en-AU" sz="1500" dirty="0">
                        <a:effectLst/>
                      </a:endParaRPr>
                    </a:p>
                  </a:txBody>
                  <a:tcPr anchor="ctr">
                    <a:lnL>
                      <a:noFill/>
                    </a:lnL>
                    <a:lnR>
                      <a:noFill/>
                    </a:lnR>
                    <a:lnT>
                      <a:noFill/>
                    </a:lnT>
                    <a:lnB>
                      <a:noFill/>
                    </a:lnB>
                    <a:solidFill>
                      <a:srgbClr val="F1F1F1"/>
                    </a:solidFill>
                  </a:tcPr>
                </a:tc>
                <a:tc>
                  <a:txBody>
                    <a:bodyPr/>
                    <a:lstStyle/>
                    <a:p>
                      <a:pPr algn="ctr"/>
                      <a:r>
                        <a:rPr lang="en-AU" sz="1500" dirty="0">
                          <a:effectLst/>
                        </a:rPr>
                        <a:t>Assumes all contributors have the same permissions to the entire codebase.</a:t>
                      </a:r>
                    </a:p>
                  </a:txBody>
                  <a:tcPr anchor="ctr">
                    <a:lnL>
                      <a:noFill/>
                    </a:lnL>
                    <a:lnR>
                      <a:noFill/>
                    </a:lnR>
                    <a:lnT>
                      <a:noFill/>
                    </a:lnT>
                    <a:lnB>
                      <a:noFill/>
                    </a:lnB>
                    <a:solidFill>
                      <a:srgbClr val="F1F1F1"/>
                    </a:solidFill>
                  </a:tcPr>
                </a:tc>
                <a:tc>
                  <a:txBody>
                    <a:bodyPr/>
                    <a:lstStyle/>
                    <a:p>
                      <a:pPr algn="ctr"/>
                      <a:r>
                        <a:rPr lang="en-AU" sz="1500" dirty="0">
                          <a:effectLst/>
                        </a:rPr>
                        <a:t>Allows for granular permissions with read and write access controls per file level and per directory level.</a:t>
                      </a:r>
                    </a:p>
                  </a:txBody>
                  <a:tcPr anchor="ctr">
                    <a:lnL>
                      <a:noFill/>
                    </a:lnL>
                    <a:lnR>
                      <a:noFill/>
                    </a:lnR>
                    <a:lnT>
                      <a:noFill/>
                    </a:lnT>
                    <a:lnB>
                      <a:noFill/>
                    </a:lnB>
                    <a:solidFill>
                      <a:srgbClr val="F1F1F1"/>
                    </a:solidFill>
                  </a:tcPr>
                </a:tc>
                <a:extLst>
                  <a:ext uri="{0D108BD9-81ED-4DB2-BD59-A6C34878D82A}">
                    <a16:rowId xmlns:a16="http://schemas.microsoft.com/office/drawing/2014/main" val="2730662307"/>
                  </a:ext>
                </a:extLst>
              </a:tr>
            </a:tbl>
          </a:graphicData>
        </a:graphic>
      </p:graphicFrame>
      <p:graphicFrame>
        <p:nvGraphicFramePr>
          <p:cNvPr id="5" name="Table 4">
            <a:extLst>
              <a:ext uri="{FF2B5EF4-FFF2-40B4-BE49-F238E27FC236}">
                <a16:creationId xmlns:a16="http://schemas.microsoft.com/office/drawing/2014/main" id="{57E3641D-DE55-4A6E-BEEA-9FA9239A0580}"/>
              </a:ext>
            </a:extLst>
          </p:cNvPr>
          <p:cNvGraphicFramePr>
            <a:graphicFrameLocks noGrp="1"/>
          </p:cNvGraphicFramePr>
          <p:nvPr>
            <p:extLst>
              <p:ext uri="{D42A27DB-BD31-4B8C-83A1-F6EECF244321}">
                <p14:modId xmlns:p14="http://schemas.microsoft.com/office/powerpoint/2010/main" val="2630257968"/>
              </p:ext>
            </p:extLst>
          </p:nvPr>
        </p:nvGraphicFramePr>
        <p:xfrm>
          <a:off x="6407484" y="3825240"/>
          <a:ext cx="5334000" cy="320040"/>
        </p:xfrm>
        <a:graphic>
          <a:graphicData uri="http://schemas.openxmlformats.org/drawingml/2006/table">
            <a:tbl>
              <a:tblPr/>
              <a:tblGrid>
                <a:gridCol w="1778000">
                  <a:extLst>
                    <a:ext uri="{9D8B030D-6E8A-4147-A177-3AD203B41FA5}">
                      <a16:colId xmlns:a16="http://schemas.microsoft.com/office/drawing/2014/main" val="3403089613"/>
                    </a:ext>
                  </a:extLst>
                </a:gridCol>
                <a:gridCol w="1778000">
                  <a:extLst>
                    <a:ext uri="{9D8B030D-6E8A-4147-A177-3AD203B41FA5}">
                      <a16:colId xmlns:a16="http://schemas.microsoft.com/office/drawing/2014/main" val="1892410335"/>
                    </a:ext>
                  </a:extLst>
                </a:gridCol>
                <a:gridCol w="1778000">
                  <a:extLst>
                    <a:ext uri="{9D8B030D-6E8A-4147-A177-3AD203B41FA5}">
                      <a16:colId xmlns:a16="http://schemas.microsoft.com/office/drawing/2014/main" val="4237956149"/>
                    </a:ext>
                  </a:extLst>
                </a:gridCol>
              </a:tblGrid>
              <a:tr h="0">
                <a:tc>
                  <a:txBody>
                    <a:bodyPr/>
                    <a:lstStyle/>
                    <a:p>
                      <a:r>
                        <a:rPr lang="en-AU" sz="1500" b="1" dirty="0">
                          <a:effectLst/>
                        </a:rPr>
                        <a:t>Change tracking</a:t>
                      </a:r>
                      <a:endParaRPr lang="en-AU" sz="1500" dirty="0">
                        <a:effectLst/>
                      </a:endParaRPr>
                    </a:p>
                  </a:txBody>
                  <a:tcPr anchor="ctr">
                    <a:lnL>
                      <a:noFill/>
                    </a:lnL>
                    <a:lnR>
                      <a:noFill/>
                    </a:lnR>
                    <a:lnT>
                      <a:noFill/>
                    </a:lnT>
                    <a:lnB>
                      <a:noFill/>
                    </a:lnB>
                    <a:solidFill>
                      <a:srgbClr val="F1F1F1"/>
                    </a:solidFill>
                  </a:tcPr>
                </a:tc>
                <a:tc>
                  <a:txBody>
                    <a:bodyPr/>
                    <a:lstStyle/>
                    <a:p>
                      <a:pPr algn="ctr"/>
                      <a:r>
                        <a:rPr lang="en-AU" sz="1500" dirty="0">
                          <a:effectLst/>
                        </a:rPr>
                        <a:t>Repository level</a:t>
                      </a:r>
                    </a:p>
                  </a:txBody>
                  <a:tcPr anchor="ctr">
                    <a:lnL>
                      <a:noFill/>
                    </a:lnL>
                    <a:lnR>
                      <a:noFill/>
                    </a:lnR>
                    <a:lnT>
                      <a:noFill/>
                    </a:lnT>
                    <a:lnB>
                      <a:noFill/>
                    </a:lnB>
                    <a:solidFill>
                      <a:srgbClr val="F1F1F1"/>
                    </a:solidFill>
                  </a:tcPr>
                </a:tc>
                <a:tc>
                  <a:txBody>
                    <a:bodyPr/>
                    <a:lstStyle/>
                    <a:p>
                      <a:pPr algn="ctr"/>
                      <a:r>
                        <a:rPr lang="en-AU" sz="1500" dirty="0">
                          <a:effectLst/>
                        </a:rPr>
                        <a:t>File level</a:t>
                      </a:r>
                    </a:p>
                  </a:txBody>
                  <a:tcPr anchor="ctr">
                    <a:lnL>
                      <a:noFill/>
                    </a:lnL>
                    <a:lnR>
                      <a:noFill/>
                    </a:lnR>
                    <a:lnT>
                      <a:noFill/>
                    </a:lnT>
                    <a:lnB>
                      <a:noFill/>
                    </a:lnB>
                    <a:solidFill>
                      <a:srgbClr val="F1F1F1"/>
                    </a:solidFill>
                  </a:tcPr>
                </a:tc>
                <a:extLst>
                  <a:ext uri="{0D108BD9-81ED-4DB2-BD59-A6C34878D82A}">
                    <a16:rowId xmlns:a16="http://schemas.microsoft.com/office/drawing/2014/main" val="429198296"/>
                  </a:ext>
                </a:extLst>
              </a:tr>
            </a:tbl>
          </a:graphicData>
        </a:graphic>
      </p:graphicFrame>
      <p:graphicFrame>
        <p:nvGraphicFramePr>
          <p:cNvPr id="6" name="Table 5">
            <a:extLst>
              <a:ext uri="{FF2B5EF4-FFF2-40B4-BE49-F238E27FC236}">
                <a16:creationId xmlns:a16="http://schemas.microsoft.com/office/drawing/2014/main" id="{C49996B5-A37C-4E6D-A1B4-576DAF7F310D}"/>
              </a:ext>
            </a:extLst>
          </p:cNvPr>
          <p:cNvGraphicFramePr>
            <a:graphicFrameLocks noGrp="1"/>
          </p:cNvGraphicFramePr>
          <p:nvPr>
            <p:extLst>
              <p:ext uri="{D42A27DB-BD31-4B8C-83A1-F6EECF244321}">
                <p14:modId xmlns:p14="http://schemas.microsoft.com/office/powerpoint/2010/main" val="556215630"/>
              </p:ext>
            </p:extLst>
          </p:nvPr>
        </p:nvGraphicFramePr>
        <p:xfrm>
          <a:off x="6407484" y="424313"/>
          <a:ext cx="5334000" cy="777240"/>
        </p:xfrm>
        <a:graphic>
          <a:graphicData uri="http://schemas.openxmlformats.org/drawingml/2006/table">
            <a:tbl>
              <a:tblPr/>
              <a:tblGrid>
                <a:gridCol w="1778000">
                  <a:extLst>
                    <a:ext uri="{9D8B030D-6E8A-4147-A177-3AD203B41FA5}">
                      <a16:colId xmlns:a16="http://schemas.microsoft.com/office/drawing/2014/main" val="3658245464"/>
                    </a:ext>
                  </a:extLst>
                </a:gridCol>
                <a:gridCol w="1778000">
                  <a:extLst>
                    <a:ext uri="{9D8B030D-6E8A-4147-A177-3AD203B41FA5}">
                      <a16:colId xmlns:a16="http://schemas.microsoft.com/office/drawing/2014/main" val="3078140968"/>
                    </a:ext>
                  </a:extLst>
                </a:gridCol>
                <a:gridCol w="1778000">
                  <a:extLst>
                    <a:ext uri="{9D8B030D-6E8A-4147-A177-3AD203B41FA5}">
                      <a16:colId xmlns:a16="http://schemas.microsoft.com/office/drawing/2014/main" val="4219839803"/>
                    </a:ext>
                  </a:extLst>
                </a:gridCol>
              </a:tblGrid>
              <a:tr h="0">
                <a:tc>
                  <a:txBody>
                    <a:bodyPr/>
                    <a:lstStyle/>
                    <a:p>
                      <a:r>
                        <a:rPr lang="en-AU" sz="1500" b="1" dirty="0">
                          <a:effectLst/>
                        </a:rPr>
                        <a:t>Original developer</a:t>
                      </a:r>
                      <a:endParaRPr lang="en-AU" sz="1500" dirty="0">
                        <a:effectLst/>
                      </a:endParaRPr>
                    </a:p>
                  </a:txBody>
                  <a:tcPr anchor="ctr">
                    <a:lnL>
                      <a:noFill/>
                    </a:lnL>
                    <a:lnR>
                      <a:noFill/>
                    </a:lnR>
                    <a:lnT>
                      <a:noFill/>
                    </a:lnT>
                    <a:lnB>
                      <a:noFill/>
                    </a:lnB>
                    <a:solidFill>
                      <a:srgbClr val="F3F4F5"/>
                    </a:solidFill>
                  </a:tcPr>
                </a:tc>
                <a:tc>
                  <a:txBody>
                    <a:bodyPr/>
                    <a:lstStyle/>
                    <a:p>
                      <a:pPr algn="ctr"/>
                      <a:r>
                        <a:rPr lang="en-AU" sz="1500">
                          <a:effectLst/>
                        </a:rPr>
                        <a:t>Linus Torvalds (developed for Linux kernel code control)</a:t>
                      </a:r>
                    </a:p>
                  </a:txBody>
                  <a:tcPr anchor="ctr">
                    <a:lnL>
                      <a:noFill/>
                    </a:lnL>
                    <a:lnR>
                      <a:noFill/>
                    </a:lnR>
                    <a:lnT>
                      <a:noFill/>
                    </a:lnT>
                    <a:lnB>
                      <a:noFill/>
                    </a:lnB>
                    <a:solidFill>
                      <a:srgbClr val="F3F4F5"/>
                    </a:solidFill>
                  </a:tcPr>
                </a:tc>
                <a:tc>
                  <a:txBody>
                    <a:bodyPr/>
                    <a:lstStyle/>
                    <a:p>
                      <a:pPr algn="ctr"/>
                      <a:r>
                        <a:rPr lang="en-AU" sz="1500" dirty="0" err="1">
                          <a:effectLst/>
                        </a:rPr>
                        <a:t>CollabNet</a:t>
                      </a:r>
                      <a:r>
                        <a:rPr lang="en-AU" sz="1500" dirty="0">
                          <a:effectLst/>
                        </a:rPr>
                        <a:t>, Inc</a:t>
                      </a:r>
                    </a:p>
                  </a:txBody>
                  <a:tcPr anchor="ctr">
                    <a:lnL>
                      <a:noFill/>
                    </a:lnL>
                    <a:lnR>
                      <a:noFill/>
                    </a:lnR>
                    <a:lnT>
                      <a:noFill/>
                    </a:lnT>
                    <a:lnB>
                      <a:noFill/>
                    </a:lnB>
                    <a:solidFill>
                      <a:srgbClr val="F3F4F5"/>
                    </a:solidFill>
                  </a:tcPr>
                </a:tc>
                <a:extLst>
                  <a:ext uri="{0D108BD9-81ED-4DB2-BD59-A6C34878D82A}">
                    <a16:rowId xmlns:a16="http://schemas.microsoft.com/office/drawing/2014/main" val="811001545"/>
                  </a:ext>
                </a:extLst>
              </a:tr>
            </a:tbl>
          </a:graphicData>
        </a:graphic>
      </p:graphicFrame>
      <p:sp>
        <p:nvSpPr>
          <p:cNvPr id="7" name="Rectangle 6">
            <a:extLst>
              <a:ext uri="{FF2B5EF4-FFF2-40B4-BE49-F238E27FC236}">
                <a16:creationId xmlns:a16="http://schemas.microsoft.com/office/drawing/2014/main" id="{3EAB02C0-2098-4D54-8D7E-D5E6A0974899}"/>
              </a:ext>
            </a:extLst>
          </p:cNvPr>
          <p:cNvSpPr/>
          <p:nvPr/>
        </p:nvSpPr>
        <p:spPr>
          <a:xfrm>
            <a:off x="450516" y="904240"/>
            <a:ext cx="5801360" cy="3477875"/>
          </a:xfrm>
          <a:prstGeom prst="rect">
            <a:avLst/>
          </a:prstGeom>
        </p:spPr>
        <p:txBody>
          <a:bodyPr wrap="square">
            <a:spAutoFit/>
          </a:bodyPr>
          <a:lstStyle/>
          <a:p>
            <a:r>
              <a:rPr lang="en-AU" sz="2000" dirty="0">
                <a:latin typeface="Arial" panose="020B0604020202020204" pitchFamily="34" charset="0"/>
                <a:cs typeface="Arial" panose="020B0604020202020204" pitchFamily="34" charset="0"/>
              </a:rPr>
              <a:t>Git and SVN both have the dominion enterprise  over version control systems (VCS) that design the repository . (VCS) is designed to workflow and project management in coding.</a:t>
            </a:r>
          </a:p>
          <a:p>
            <a:r>
              <a:rPr lang="en-AU" sz="2000" dirty="0">
                <a:latin typeface="Arial" panose="020B0604020202020204" pitchFamily="34" charset="0"/>
                <a:cs typeface="Arial" panose="020B0604020202020204" pitchFamily="34" charset="0"/>
              </a:rPr>
              <a:t>The repositories is a project  but as in SVN is  designed to architecture of </a:t>
            </a:r>
            <a:r>
              <a:rPr lang="en-US" sz="2000" dirty="0">
                <a:latin typeface="Arial" panose="020B0604020202020204" pitchFamily="34" charset="0"/>
                <a:cs typeface="Arial" panose="020B0604020202020204" pitchFamily="34" charset="0"/>
              </a:rPr>
              <a:t>arbitrary subtree. On the other hand, the git is for the whole repository .</a:t>
            </a:r>
            <a:endParaRPr lang="en-AU" sz="2000" dirty="0">
              <a:latin typeface="Arial" panose="020B0604020202020204" pitchFamily="34" charset="0"/>
              <a:cs typeface="Arial" panose="020B0604020202020204" pitchFamily="34" charset="0"/>
            </a:endParaRPr>
          </a:p>
          <a:p>
            <a:endParaRPr lang="en-AU" sz="2000" dirty="0">
              <a:latin typeface="Arial" panose="020B0604020202020204" pitchFamily="34" charset="0"/>
              <a:cs typeface="Arial" panose="020B0604020202020204" pitchFamily="34" charset="0"/>
            </a:endParaRPr>
          </a:p>
          <a:p>
            <a:r>
              <a:rPr lang="en-AU" sz="2000" dirty="0">
                <a:latin typeface="Arial" panose="020B0604020202020204" pitchFamily="34" charset="0"/>
                <a:cs typeface="Arial" panose="020B0604020202020204" pitchFamily="34" charset="0"/>
              </a:rPr>
              <a:t>The </a:t>
            </a:r>
            <a:r>
              <a:rPr lang="en-US" altLang="en-US" sz="2000" dirty="0">
                <a:solidFill>
                  <a:srgbClr val="24292E"/>
                </a:solidFill>
                <a:latin typeface="Arial" panose="020B0604020202020204" pitchFamily="34" charset="0"/>
                <a:cs typeface="Arial" panose="020B0604020202020204" pitchFamily="34" charset="0"/>
              </a:rPr>
              <a:t>project is organized within specific subdirectories, such as trunk, branches, and tags.</a:t>
            </a:r>
          </a:p>
          <a:p>
            <a:endParaRPr lang="en-US" altLang="en-US" sz="2000" dirty="0">
              <a:solidFill>
                <a:srgbClr val="24292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547521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CA1BBD5-06EF-429E-BE16-D076BCF0878A}"/>
              </a:ext>
            </a:extLst>
          </p:cNvPr>
          <p:cNvSpPr/>
          <p:nvPr/>
        </p:nvSpPr>
        <p:spPr>
          <a:xfrm>
            <a:off x="721359" y="3333790"/>
            <a:ext cx="5049520" cy="3016210"/>
          </a:xfrm>
          <a:prstGeom prst="rect">
            <a:avLst/>
          </a:prstGeom>
        </p:spPr>
        <p:txBody>
          <a:bodyPr wrap="square">
            <a:spAutoFit/>
          </a:bodyPr>
          <a:lstStyle/>
          <a:p>
            <a:pPr lvl="0" eaLnBrk="0" fontAlgn="base" hangingPunct="0">
              <a:spcBef>
                <a:spcPct val="0"/>
              </a:spcBef>
              <a:spcAft>
                <a:spcPct val="0"/>
              </a:spcAft>
            </a:pPr>
            <a:endParaRPr lang="en-US" altLang="en-US" dirty="0">
              <a:solidFill>
                <a:srgbClr val="24292E"/>
              </a:solidFill>
              <a:latin typeface="Arial" panose="020B0604020202020204" pitchFamily="34" charset="0"/>
              <a:cs typeface="Arial" panose="020B0604020202020204" pitchFamily="34" charset="0"/>
            </a:endParaRPr>
          </a:p>
          <a:p>
            <a:pPr lvl="0" eaLnBrk="0" fontAlgn="base" hangingPunct="0">
              <a:spcBef>
                <a:spcPct val="0"/>
              </a:spcBef>
              <a:spcAft>
                <a:spcPct val="0"/>
              </a:spcAft>
            </a:pPr>
            <a:r>
              <a:rPr lang="en-US" altLang="en-US" dirty="0">
                <a:solidFill>
                  <a:srgbClr val="24292E"/>
                </a:solidFill>
                <a:latin typeface="Arial" panose="020B0604020202020204" pitchFamily="34" charset="0"/>
                <a:cs typeface="Arial" panose="020B0604020202020204" pitchFamily="34" charset="0"/>
              </a:rPr>
              <a:t>The SVN workflow :</a:t>
            </a:r>
          </a:p>
          <a:p>
            <a:pPr lvl="0" eaLnBrk="0" fontAlgn="base" hangingPunct="0">
              <a:spcBef>
                <a:spcPct val="0"/>
              </a:spcBef>
              <a:spcAft>
                <a:spcPct val="0"/>
              </a:spcAft>
            </a:pPr>
            <a:endParaRPr lang="en-US" altLang="en-US" dirty="0">
              <a:latin typeface="Arial" panose="020B0604020202020204" pitchFamily="34" charset="0"/>
              <a:cs typeface="Arial" panose="020B0604020202020204" pitchFamily="34" charset="0"/>
            </a:endParaRPr>
          </a:p>
          <a:p>
            <a:pPr lvl="0" eaLnBrk="0" fontAlgn="base" hangingPunct="0">
              <a:spcBef>
                <a:spcPct val="0"/>
              </a:spcBef>
              <a:spcAft>
                <a:spcPct val="0"/>
              </a:spcAft>
            </a:pPr>
            <a:r>
              <a:rPr lang="en-US" altLang="en-US" dirty="0">
                <a:solidFill>
                  <a:srgbClr val="24292E"/>
                </a:solidFill>
                <a:latin typeface="Arial" panose="020B0604020202020204" pitchFamily="34" charset="0"/>
                <a:cs typeface="Arial" panose="020B0604020202020204" pitchFamily="34" charset="0"/>
              </a:rPr>
              <a:t>The trunk directory represents the latest stable release of a project.</a:t>
            </a:r>
          </a:p>
          <a:p>
            <a:pPr lvl="0" eaLnBrk="0" fontAlgn="base" hangingPunct="0">
              <a:spcBef>
                <a:spcPct val="0"/>
              </a:spcBef>
              <a:spcAft>
                <a:spcPct val="0"/>
              </a:spcAft>
            </a:pPr>
            <a:r>
              <a:rPr lang="en-US" altLang="en-US" dirty="0">
                <a:solidFill>
                  <a:srgbClr val="24292E"/>
                </a:solidFill>
                <a:latin typeface="Arial" panose="020B0604020202020204" pitchFamily="34" charset="0"/>
                <a:cs typeface="Arial" panose="020B0604020202020204" pitchFamily="34" charset="0"/>
              </a:rPr>
              <a:t>Active feature work is developed within subdirectories under branches. </a:t>
            </a:r>
          </a:p>
          <a:p>
            <a:pPr lvl="0" eaLnBrk="0" fontAlgn="base" hangingPunct="0">
              <a:spcBef>
                <a:spcPct val="0"/>
              </a:spcBef>
              <a:spcAft>
                <a:spcPct val="0"/>
              </a:spcAft>
            </a:pPr>
            <a:r>
              <a:rPr lang="en-US" altLang="en-US" dirty="0">
                <a:solidFill>
                  <a:srgbClr val="24292E"/>
                </a:solidFill>
                <a:latin typeface="Arial" panose="020B0604020202020204" pitchFamily="34" charset="0"/>
                <a:cs typeface="Arial" panose="020B0604020202020204" pitchFamily="34" charset="0"/>
              </a:rPr>
              <a:t>When a feature is finished, the feature directory is merged into trunk and removed.</a:t>
            </a:r>
          </a:p>
          <a:p>
            <a:pPr lvl="0" eaLnBrk="0" fontAlgn="base" hangingPunct="0">
              <a:spcBef>
                <a:spcPct val="0"/>
              </a:spcBef>
              <a:spcAft>
                <a:spcPct val="0"/>
              </a:spcAft>
            </a:pP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3" name="Rectangle 2">
            <a:extLst>
              <a:ext uri="{FF2B5EF4-FFF2-40B4-BE49-F238E27FC236}">
                <a16:creationId xmlns:a16="http://schemas.microsoft.com/office/drawing/2014/main" id="{9BB32515-8377-4B68-972D-25AD45BCF85F}"/>
              </a:ext>
            </a:extLst>
          </p:cNvPr>
          <p:cNvSpPr/>
          <p:nvPr/>
        </p:nvSpPr>
        <p:spPr>
          <a:xfrm>
            <a:off x="6512562" y="371430"/>
            <a:ext cx="5608320" cy="923330"/>
          </a:xfrm>
          <a:prstGeom prst="rect">
            <a:avLst/>
          </a:prstGeom>
        </p:spPr>
        <p:txBody>
          <a:bodyPr wrap="square">
            <a:spAutoFit/>
          </a:bodyPr>
          <a:lstStyle/>
          <a:p>
            <a:r>
              <a:rPr lang="en-AU" dirty="0">
                <a:solidFill>
                  <a:srgbClr val="24292E"/>
                </a:solidFill>
                <a:latin typeface="-apple-system"/>
              </a:rPr>
              <a:t>Git projects are also stored within </a:t>
            </a:r>
            <a:r>
              <a:rPr lang="en-AU" dirty="0">
                <a:latin typeface="Arial" panose="020B0604020202020204" pitchFamily="34" charset="0"/>
                <a:cs typeface="Arial" panose="020B0604020202020204" pitchFamily="34" charset="0"/>
              </a:rPr>
              <a:t>workflow of  git features :</a:t>
            </a:r>
            <a:r>
              <a:rPr lang="en-AU" dirty="0">
                <a:solidFill>
                  <a:srgbClr val="24292E"/>
                </a:solidFill>
                <a:latin typeface="-apple-system"/>
              </a:rPr>
              <a:t> a single directory</a:t>
            </a:r>
            <a:r>
              <a:rPr lang="en-AU" dirty="0"/>
              <a:t> with </a:t>
            </a:r>
            <a:r>
              <a:rPr lang="en-AU" dirty="0">
                <a:solidFill>
                  <a:srgbClr val="24292E"/>
                </a:solidFill>
                <a:latin typeface="-apple-system"/>
              </a:rPr>
              <a:t>a special </a:t>
            </a:r>
            <a:r>
              <a:rPr lang="en-AU" i="1" dirty="0">
                <a:solidFill>
                  <a:srgbClr val="24292E"/>
                </a:solidFill>
                <a:latin typeface="-apple-system"/>
              </a:rPr>
              <a:t>.git</a:t>
            </a:r>
            <a:r>
              <a:rPr lang="en-AU" dirty="0">
                <a:solidFill>
                  <a:srgbClr val="24292E"/>
                </a:solidFill>
                <a:latin typeface="-apple-system"/>
              </a:rPr>
              <a:t> directory. For example, a Git project with two features </a:t>
            </a:r>
            <a:endParaRPr lang="en-AU" dirty="0"/>
          </a:p>
        </p:txBody>
      </p:sp>
      <p:sp>
        <p:nvSpPr>
          <p:cNvPr id="4" name="Rectangle 3">
            <a:extLst>
              <a:ext uri="{FF2B5EF4-FFF2-40B4-BE49-F238E27FC236}">
                <a16:creationId xmlns:a16="http://schemas.microsoft.com/office/drawing/2014/main" id="{47121D52-3A87-4E70-92A5-A9C1632AA354}"/>
              </a:ext>
            </a:extLst>
          </p:cNvPr>
          <p:cNvSpPr/>
          <p:nvPr/>
        </p:nvSpPr>
        <p:spPr>
          <a:xfrm>
            <a:off x="6512562" y="1687175"/>
            <a:ext cx="3982720" cy="923330"/>
          </a:xfrm>
          <a:prstGeom prst="rect">
            <a:avLst/>
          </a:prstGeom>
        </p:spPr>
        <p:txBody>
          <a:bodyPr wrap="square">
            <a:spAutoFit/>
          </a:bodyPr>
          <a:lstStyle/>
          <a:p>
            <a:pPr lvl="0" eaLnBrk="0" fontAlgn="base" hangingPunct="0">
              <a:spcBef>
                <a:spcPct val="0"/>
              </a:spcBef>
              <a:spcAft>
                <a:spcPct val="0"/>
              </a:spcAft>
            </a:pPr>
            <a:r>
              <a:rPr lang="en-US" altLang="en-US" dirty="0" err="1">
                <a:solidFill>
                  <a:srgbClr val="333333"/>
                </a:solidFill>
                <a:latin typeface="SFMono-Regular"/>
              </a:rPr>
              <a:t>sample_project</a:t>
            </a:r>
            <a:r>
              <a:rPr lang="en-US" altLang="en-US" dirty="0">
                <a:solidFill>
                  <a:srgbClr val="333333"/>
                </a:solidFill>
                <a:latin typeface="SFMono-Regular"/>
              </a:rPr>
              <a:t>/.git </a:t>
            </a:r>
          </a:p>
          <a:p>
            <a:pPr lvl="0" eaLnBrk="0" fontAlgn="base" hangingPunct="0">
              <a:spcBef>
                <a:spcPct val="0"/>
              </a:spcBef>
              <a:spcAft>
                <a:spcPct val="0"/>
              </a:spcAft>
            </a:pPr>
            <a:r>
              <a:rPr lang="en-US" altLang="en-US" dirty="0">
                <a:solidFill>
                  <a:srgbClr val="333333"/>
                </a:solidFill>
                <a:latin typeface="SFMono-Regular"/>
              </a:rPr>
              <a:t>sample_project/README.md </a:t>
            </a:r>
          </a:p>
          <a:p>
            <a:pPr lvl="0" eaLnBrk="0" fontAlgn="base" hangingPunct="0">
              <a:spcBef>
                <a:spcPct val="0"/>
              </a:spcBef>
              <a:spcAft>
                <a:spcPct val="0"/>
              </a:spcAft>
            </a:pPr>
            <a:r>
              <a:rPr lang="en-US" altLang="en-US" dirty="0" err="1">
                <a:solidFill>
                  <a:srgbClr val="333333"/>
                </a:solidFill>
                <a:latin typeface="SFMono-Regular"/>
              </a:rPr>
              <a:t>sample_project</a:t>
            </a:r>
            <a:r>
              <a:rPr lang="en-US" altLang="en-US" dirty="0">
                <a:solidFill>
                  <a:srgbClr val="333333"/>
                </a:solidFill>
                <a:latin typeface="SFMono-Regular"/>
              </a:rPr>
              <a:t>/</a:t>
            </a:r>
            <a:r>
              <a:rPr lang="en-US" altLang="en-US" b="1" dirty="0">
                <a:solidFill>
                  <a:srgbClr val="333333"/>
                </a:solidFill>
                <a:latin typeface="SFMono-Regular"/>
              </a:rPr>
              <a:t>lib</a:t>
            </a:r>
            <a:r>
              <a:rPr lang="en-US" altLang="en-US" dirty="0">
                <a:solidFill>
                  <a:srgbClr val="333333"/>
                </a:solidFill>
                <a:latin typeface="SFMono-Regular"/>
              </a:rPr>
              <a:t>/</a:t>
            </a:r>
            <a:r>
              <a:rPr lang="en-US" altLang="en-US" b="1" dirty="0" err="1">
                <a:solidFill>
                  <a:srgbClr val="445588"/>
                </a:solidFill>
                <a:latin typeface="SFMono-Regular"/>
              </a:rPr>
              <a:t>widget</a:t>
            </a:r>
            <a:r>
              <a:rPr lang="en-US" altLang="en-US" dirty="0" err="1">
                <a:solidFill>
                  <a:srgbClr val="333333"/>
                </a:solidFill>
                <a:latin typeface="SFMono-Regular"/>
              </a:rPr>
              <a:t>.</a:t>
            </a:r>
            <a:r>
              <a:rPr lang="en-US" altLang="en-US" b="1" dirty="0" err="1">
                <a:solidFill>
                  <a:srgbClr val="445588"/>
                </a:solidFill>
                <a:latin typeface="SFMono-Regular"/>
              </a:rPr>
              <a:t>rb</a:t>
            </a:r>
            <a:r>
              <a:rPr lang="en-US" altLang="en-US" sz="1600" dirty="0"/>
              <a:t> </a:t>
            </a:r>
            <a:endParaRPr lang="en-US" altLang="en-US" sz="4400" dirty="0">
              <a:latin typeface="Arial" panose="020B0604020202020204" pitchFamily="34" charset="0"/>
            </a:endParaRPr>
          </a:p>
        </p:txBody>
      </p:sp>
      <p:sp>
        <p:nvSpPr>
          <p:cNvPr id="5" name="Rectangle 4">
            <a:extLst>
              <a:ext uri="{FF2B5EF4-FFF2-40B4-BE49-F238E27FC236}">
                <a16:creationId xmlns:a16="http://schemas.microsoft.com/office/drawing/2014/main" id="{1CA3884A-1D2B-4326-913B-3BCF9FFC43F6}"/>
              </a:ext>
            </a:extLst>
          </p:cNvPr>
          <p:cNvSpPr/>
          <p:nvPr/>
        </p:nvSpPr>
        <p:spPr>
          <a:xfrm>
            <a:off x="6878320" y="2926695"/>
            <a:ext cx="5242562" cy="3170099"/>
          </a:xfrm>
          <a:prstGeom prst="rect">
            <a:avLst/>
          </a:prstGeom>
        </p:spPr>
        <p:txBody>
          <a:bodyPr wrap="square">
            <a:spAutoFit/>
          </a:bodyPr>
          <a:lstStyle/>
          <a:p>
            <a:pPr lvl="0" eaLnBrk="0" fontAlgn="base" hangingPunct="0">
              <a:spcBef>
                <a:spcPct val="0"/>
              </a:spcBef>
              <a:spcAft>
                <a:spcPct val="0"/>
              </a:spcAft>
            </a:pPr>
            <a:endParaRPr lang="en-US" altLang="en-US" sz="2800" dirty="0">
              <a:latin typeface="Arial" panose="020B0604020202020204" pitchFamily="34" charset="0"/>
            </a:endParaRPr>
          </a:p>
          <a:p>
            <a:pPr lvl="0" eaLnBrk="0" fontAlgn="base" hangingPunct="0">
              <a:spcBef>
                <a:spcPct val="0"/>
              </a:spcBef>
              <a:spcAft>
                <a:spcPct val="0"/>
              </a:spcAft>
            </a:pPr>
            <a:r>
              <a:rPr lang="en-US" altLang="en-US" dirty="0">
                <a:solidFill>
                  <a:srgbClr val="24292E"/>
                </a:solidFill>
                <a:latin typeface="-apple-system"/>
              </a:rPr>
              <a:t>A Git repository stores the full history of all of its branches and tags within the </a:t>
            </a:r>
            <a:r>
              <a:rPr lang="en-US" altLang="en-US" i="1" dirty="0">
                <a:solidFill>
                  <a:srgbClr val="24292E"/>
                </a:solidFill>
                <a:latin typeface="-apple-system"/>
              </a:rPr>
              <a:t>.git</a:t>
            </a:r>
            <a:r>
              <a:rPr lang="en-US" altLang="en-US" dirty="0">
                <a:solidFill>
                  <a:srgbClr val="24292E"/>
                </a:solidFill>
                <a:latin typeface="-apple-system"/>
              </a:rPr>
              <a:t> directory.</a:t>
            </a:r>
          </a:p>
          <a:p>
            <a:pPr lvl="0" eaLnBrk="0" fontAlgn="base" hangingPunct="0">
              <a:spcBef>
                <a:spcPct val="0"/>
              </a:spcBef>
              <a:spcAft>
                <a:spcPct val="0"/>
              </a:spcAft>
            </a:pPr>
            <a:r>
              <a:rPr lang="en-US" altLang="en-US" dirty="0">
                <a:solidFill>
                  <a:srgbClr val="24292E"/>
                </a:solidFill>
                <a:latin typeface="-apple-system"/>
              </a:rPr>
              <a:t>The latest stable release is contained within the </a:t>
            </a:r>
            <a:r>
              <a:rPr lang="en-US" altLang="en-US" sz="1100" dirty="0">
                <a:solidFill>
                  <a:srgbClr val="24292E"/>
                </a:solidFill>
                <a:latin typeface="SFMono-Regular"/>
              </a:rPr>
              <a:t>master</a:t>
            </a:r>
            <a:r>
              <a:rPr lang="en-US" altLang="en-US" dirty="0">
                <a:solidFill>
                  <a:srgbClr val="24292E"/>
                </a:solidFill>
                <a:latin typeface="-apple-system"/>
              </a:rPr>
              <a:t> branch.</a:t>
            </a:r>
          </a:p>
          <a:p>
            <a:pPr lvl="0" eaLnBrk="0" fontAlgn="base" hangingPunct="0">
              <a:spcBef>
                <a:spcPct val="0"/>
              </a:spcBef>
              <a:spcAft>
                <a:spcPct val="0"/>
              </a:spcAft>
            </a:pPr>
            <a:r>
              <a:rPr lang="en-US" altLang="en-US" dirty="0">
                <a:solidFill>
                  <a:srgbClr val="24292E"/>
                </a:solidFill>
                <a:latin typeface="-apple-system"/>
              </a:rPr>
              <a:t>Active feature work is developed in separate branches.</a:t>
            </a:r>
          </a:p>
          <a:p>
            <a:pPr lvl="0" eaLnBrk="0" fontAlgn="base" hangingPunct="0">
              <a:spcBef>
                <a:spcPct val="0"/>
              </a:spcBef>
              <a:spcAft>
                <a:spcPct val="0"/>
              </a:spcAft>
            </a:pPr>
            <a:r>
              <a:rPr lang="en-US" altLang="en-US" dirty="0">
                <a:solidFill>
                  <a:srgbClr val="24292E"/>
                </a:solidFill>
                <a:latin typeface="-apple-system"/>
              </a:rPr>
              <a:t>When a feature is finished, the feature branch is merged into </a:t>
            </a:r>
            <a:r>
              <a:rPr lang="en-US" altLang="en-US" sz="1100" dirty="0">
                <a:solidFill>
                  <a:srgbClr val="24292E"/>
                </a:solidFill>
                <a:latin typeface="SFMono-Regular"/>
              </a:rPr>
              <a:t>master</a:t>
            </a:r>
            <a:r>
              <a:rPr lang="en-US" altLang="en-US" dirty="0">
                <a:solidFill>
                  <a:srgbClr val="24292E"/>
                </a:solidFill>
                <a:latin typeface="-apple-system"/>
              </a:rPr>
              <a:t> and deleted.</a:t>
            </a:r>
          </a:p>
          <a:p>
            <a:pPr lvl="0" eaLnBrk="0" fontAlgn="base" hangingPunct="0">
              <a:spcBef>
                <a:spcPct val="0"/>
              </a:spcBef>
              <a:spcAft>
                <a:spcPct val="0"/>
              </a:spcAft>
            </a:pPr>
            <a:endParaRPr lang="en-US" altLang="en-US" sz="2800" dirty="0">
              <a:latin typeface="Arial" panose="020B0604020202020204" pitchFamily="34" charset="0"/>
            </a:endParaRPr>
          </a:p>
        </p:txBody>
      </p:sp>
      <p:sp>
        <p:nvSpPr>
          <p:cNvPr id="6" name="Rectangle 5">
            <a:extLst>
              <a:ext uri="{FF2B5EF4-FFF2-40B4-BE49-F238E27FC236}">
                <a16:creationId xmlns:a16="http://schemas.microsoft.com/office/drawing/2014/main" id="{4B63E4E1-DB52-4253-AACB-8A2DD8C2FC33}"/>
              </a:ext>
            </a:extLst>
          </p:cNvPr>
          <p:cNvSpPr/>
          <p:nvPr/>
        </p:nvSpPr>
        <p:spPr>
          <a:xfrm>
            <a:off x="416562" y="447655"/>
            <a:ext cx="6096000" cy="954107"/>
          </a:xfrm>
          <a:prstGeom prst="rect">
            <a:avLst/>
          </a:prstGeom>
        </p:spPr>
        <p:txBody>
          <a:bodyPr>
            <a:spAutoFit/>
          </a:bodyPr>
          <a:lstStyle/>
          <a:p>
            <a:r>
              <a:rPr lang="en-AU" dirty="0">
                <a:latin typeface="Arial" panose="020B0604020202020204" pitchFamily="34" charset="0"/>
                <a:cs typeface="Arial" panose="020B0604020202020204" pitchFamily="34" charset="0"/>
              </a:rPr>
              <a:t>SVN project store in the workflow of  features : </a:t>
            </a:r>
            <a:r>
              <a:rPr lang="en-US" altLang="en-US" dirty="0">
                <a:solidFill>
                  <a:srgbClr val="24292E"/>
                </a:solidFill>
                <a:latin typeface="Arial" panose="020B0604020202020204" pitchFamily="34" charset="0"/>
                <a:cs typeface="Arial" panose="020B0604020202020204" pitchFamily="34" charset="0"/>
              </a:rPr>
              <a:t>the directory labeled into </a:t>
            </a:r>
            <a:r>
              <a:rPr lang="en-AU" dirty="0">
                <a:latin typeface="Arial" panose="020B0604020202020204" pitchFamily="34" charset="0"/>
                <a:cs typeface="Arial" panose="020B0604020202020204" pitchFamily="34" charset="0"/>
              </a:rPr>
              <a:t> commit of project and project  refences to specific subdirectories.</a:t>
            </a:r>
          </a:p>
        </p:txBody>
      </p:sp>
      <p:sp>
        <p:nvSpPr>
          <p:cNvPr id="7" name="Rectangle 6">
            <a:extLst>
              <a:ext uri="{FF2B5EF4-FFF2-40B4-BE49-F238E27FC236}">
                <a16:creationId xmlns:a16="http://schemas.microsoft.com/office/drawing/2014/main" id="{38756BD8-7871-4041-9E3E-99D03EDA2628}"/>
              </a:ext>
            </a:extLst>
          </p:cNvPr>
          <p:cNvSpPr/>
          <p:nvPr/>
        </p:nvSpPr>
        <p:spPr>
          <a:xfrm>
            <a:off x="782320" y="1825674"/>
            <a:ext cx="6096000" cy="646331"/>
          </a:xfrm>
          <a:prstGeom prst="rect">
            <a:avLst/>
          </a:prstGeom>
        </p:spPr>
        <p:txBody>
          <a:bodyPr>
            <a:spAutoFit/>
          </a:bodyPr>
          <a:lstStyle/>
          <a:p>
            <a:pPr eaLnBrk="0" fontAlgn="base" hangingPunct="0">
              <a:spcBef>
                <a:spcPct val="0"/>
              </a:spcBef>
              <a:spcAft>
                <a:spcPct val="0"/>
              </a:spcAft>
            </a:pPr>
            <a:r>
              <a:rPr lang="en-US" altLang="en-US" dirty="0">
                <a:solidFill>
                  <a:srgbClr val="333333"/>
                </a:solidFill>
                <a:latin typeface="SFMono-Regular"/>
              </a:rPr>
              <a:t>sample_project/trunk/README.md</a:t>
            </a:r>
            <a:r>
              <a:rPr lang="en-US" altLang="en-US" sz="1600" dirty="0"/>
              <a:t> </a:t>
            </a:r>
            <a:endParaRPr lang="en-US" altLang="en-US" sz="4400" dirty="0">
              <a:latin typeface="Arial" panose="020B0604020202020204" pitchFamily="34" charset="0"/>
            </a:endParaRPr>
          </a:p>
          <a:p>
            <a:pPr lvl="0" eaLnBrk="0" fontAlgn="base" hangingPunct="0">
              <a:spcBef>
                <a:spcPct val="0"/>
              </a:spcBef>
              <a:spcAft>
                <a:spcPct val="0"/>
              </a:spcAft>
            </a:pPr>
            <a:r>
              <a:rPr lang="en-US" altLang="en-US" dirty="0">
                <a:solidFill>
                  <a:srgbClr val="333333"/>
                </a:solidFill>
                <a:latin typeface="SFMono-Regular"/>
              </a:rPr>
              <a:t>sample_project/branches/new_feature/README.md</a:t>
            </a:r>
            <a:r>
              <a:rPr lang="en-US" altLang="en-US" sz="1600" dirty="0"/>
              <a:t> </a:t>
            </a:r>
            <a:endParaRPr lang="en-US" altLang="en-US" dirty="0">
              <a:solidFill>
                <a:srgbClr val="24292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05148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E2F51-532E-4BB1-B330-BEC137842263}"/>
              </a:ext>
            </a:extLst>
          </p:cNvPr>
          <p:cNvSpPr>
            <a:spLocks noGrp="1"/>
          </p:cNvSpPr>
          <p:nvPr>
            <p:ph type="title"/>
          </p:nvPr>
        </p:nvSpPr>
        <p:spPr>
          <a:xfrm>
            <a:off x="648928" y="338328"/>
            <a:ext cx="3685032" cy="1608328"/>
          </a:xfrm>
        </p:spPr>
        <p:txBody>
          <a:bodyPr vert="horz" lIns="91440" tIns="45720" rIns="91440" bIns="45720" rtlCol="0" anchor="ctr">
            <a:normAutofit/>
          </a:bodyPr>
          <a:lstStyle/>
          <a:p>
            <a:endParaRPr lang="en-US" sz="3600"/>
          </a:p>
        </p:txBody>
      </p:sp>
      <p:sp>
        <p:nvSpPr>
          <p:cNvPr id="4" name="Text Placeholder 3">
            <a:extLst>
              <a:ext uri="{FF2B5EF4-FFF2-40B4-BE49-F238E27FC236}">
                <a16:creationId xmlns:a16="http://schemas.microsoft.com/office/drawing/2014/main" id="{5911746C-A7A3-4EBF-B5B3-5896234C82CC}"/>
              </a:ext>
            </a:extLst>
          </p:cNvPr>
          <p:cNvSpPr>
            <a:spLocks noGrp="1"/>
          </p:cNvSpPr>
          <p:nvPr>
            <p:ph type="body" sz="half" idx="2"/>
          </p:nvPr>
        </p:nvSpPr>
        <p:spPr>
          <a:xfrm>
            <a:off x="4429760" y="988411"/>
            <a:ext cx="7609840" cy="541331"/>
          </a:xfrm>
        </p:spPr>
        <p:txBody>
          <a:bodyPr vert="horz" lIns="91440" tIns="45720" rIns="91440" bIns="45720" rtlCol="0" anchor="ctr">
            <a:noAutofit/>
          </a:bodyPr>
          <a:lstStyle/>
          <a:p>
            <a:r>
              <a:rPr lang="en-US" sz="1800" dirty="0"/>
              <a:t>Git  is a </a:t>
            </a:r>
            <a:r>
              <a:rPr lang="en-US" sz="1800" b="1" dirty="0"/>
              <a:t> distributed version control system,</a:t>
            </a:r>
            <a:r>
              <a:rPr lang="en-US" sz="1800" dirty="0"/>
              <a:t> distributed  system  act as client and server. The process is the repo to repo collaboration. developers can have the entire  copy of the full version history project  on… If the user act as client, the sever </a:t>
            </a:r>
            <a:r>
              <a:rPr lang="en-US" sz="1800" dirty="0" err="1"/>
              <a:t>rpresent</a:t>
            </a:r>
            <a:r>
              <a:rPr lang="en-US" sz="1800" dirty="0"/>
              <a:t> as centralized repository . If the user act as server, the client represent their local repositories</a:t>
            </a:r>
          </a:p>
          <a:p>
            <a:r>
              <a:rPr lang="en-US" sz="1800" dirty="0"/>
              <a:t>developer doesn’t have to be connected all the time</a:t>
            </a:r>
          </a:p>
          <a:p>
            <a:r>
              <a:rPr lang="en-US" sz="1800" dirty="0"/>
              <a:t>check out files and commit changes back to the server.</a:t>
            </a:r>
          </a:p>
          <a:p>
            <a:pPr indent="-228600">
              <a:buFont typeface="Arial" panose="020B0604020202020204" pitchFamily="34" charset="0"/>
              <a:buChar char="•"/>
            </a:pPr>
            <a:endParaRPr lang="en-US" sz="1800" dirty="0"/>
          </a:p>
        </p:txBody>
      </p:sp>
      <p:sp>
        <p:nvSpPr>
          <p:cNvPr id="11" name="Rectangle 10">
            <a:extLst>
              <a:ext uri="{FF2B5EF4-FFF2-40B4-BE49-F238E27FC236}">
                <a16:creationId xmlns:a16="http://schemas.microsoft.com/office/drawing/2014/main" id="{5AAE9118-0436-4488-AC4A-C14DF6A7B6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2211010"/>
            <a:ext cx="12192002" cy="464699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ounded Rectangle 26">
            <a:extLst>
              <a:ext uri="{FF2B5EF4-FFF2-40B4-BE49-F238E27FC236}">
                <a16:creationId xmlns:a16="http://schemas.microsoft.com/office/drawing/2014/main" id="{48AADC38-41AB-482C-B8C3-6B9CD91B6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564" y="2426035"/>
            <a:ext cx="11548872" cy="3930315"/>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Chrome File Edit View History Bookmarks People Tab &#10;OTIO &#10;Window Help &#10;hloclecl &#10;Australian &#10;cl &#10;4)) 100% Sun 18:45 &#10;Ocloclocl &#10;Apps Dictionary supplement verb -... &#10;el-IS &#10;YouTube AU &#10;Eat &#10;o &#10;SHARE &#10;Ahmed Salem Alluqmani E &#10;Other Bookmarks &#10;AUTOPLAY &#10;Search &#10;DISTRIBUTED VCS (GIT) &#10;Server Conputer &#10;Version Database &#10;Up next &#10;Learn Gil &#10;in 20 minute' &#10;GIT &amp; GITHUB &#10;TUTORIAL &#10;Comma &#10;Fundam &#10;Version I &#10;Version &#10;Version 3 &#10;Version 2 &#10;Vers ion I &#10;#Git &#10;Git Tutorial for Beginners: Command-Line Fundamentals &#10;views • Aug 3, 2015 &#10;co Schafer 0 &#10;439 subscribers &#10;schedule_view_....pdf &#10;Learn Git in 20 Minutes &#10;Code Insights &#10;1.1 M views &#10;What is Git I What is &#10;GitHub I Git Tutorial &#10;edureka! e &#10;814K views &#10;Beautiful Romantic &#10;Instrumental Love &#10;Radi04You &#10;Recommended for you &#10;New &#10;&quot;FIREWORK&quot; - Katy Perry I &#10;STREET SAXm &#10;Daniele Vitale Sax e &#10;Recommended for you &#10;New &#10;Git Tutorials &#10;Corey Schafer &#10;Top 10 Linux Job Interview &#10;Questions &#10;tutoriaLinux &#10;Ccmputer B &#10;Vers ion Se &#10;Version 3 &#10;Version 2 &#10;Version I &#10;17K &#10;Stickies &#10;uould you Check &#10;1.5M views &#10;for open ports on &#10;a Linux •achi &#10;16:04 &#10;3 horas maior saxofone &#10;amor canGöesm &#10;Erik Musica &#10;Recommended for you &#10;Git Tutorial: Fixing &#10;Common Mistakes and.„ &#10;233 &#10;SAVE &#10;Ogit &#10;JOIN &#10;SUBSCRIBED &#10;Corey Schafer e &#10;Fixin Mistakes( 182K Views &#10;Bagd Corruül &#10;Google Interview &#10;Show All &#10;01 &#10;x ">
            <a:extLst>
              <a:ext uri="{FF2B5EF4-FFF2-40B4-BE49-F238E27FC236}">
                <a16:creationId xmlns:a16="http://schemas.microsoft.com/office/drawing/2014/main" id="{2E3255EB-2B07-4AF0-A3E1-FEF2AA0784E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397" t="26786" r="46489" b="28494"/>
          <a:stretch/>
        </p:blipFill>
        <p:spPr bwMode="auto">
          <a:xfrm>
            <a:off x="2757844" y="2621280"/>
            <a:ext cx="3193376" cy="3291840"/>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4">
            <a:extLst>
              <a:ext uri="{FF2B5EF4-FFF2-40B4-BE49-F238E27FC236}">
                <a16:creationId xmlns:a16="http://schemas.microsoft.com/office/drawing/2014/main" id="{9BAFC821-5A2F-451F-8E10-3C148270E260}"/>
              </a:ext>
            </a:extLst>
          </p:cNvPr>
          <p:cNvPicPr>
            <a:picLocks noGrp="1" noChangeAspect="1"/>
          </p:cNvPicPr>
          <p:nvPr>
            <p:ph idx="1"/>
          </p:nvPr>
        </p:nvPicPr>
        <p:blipFill rotWithShape="1">
          <a:blip r:embed="rId3"/>
          <a:srcRect l="25818" t="25409" r="13935" b="14600"/>
          <a:stretch/>
        </p:blipFill>
        <p:spPr>
          <a:xfrm>
            <a:off x="6272784" y="2914400"/>
            <a:ext cx="5276088" cy="2955189"/>
          </a:xfrm>
          <a:prstGeom prst="rect">
            <a:avLst/>
          </a:prstGeom>
        </p:spPr>
      </p:pic>
      <p:pic>
        <p:nvPicPr>
          <p:cNvPr id="9" name="Content Placeholder 4">
            <a:extLst>
              <a:ext uri="{FF2B5EF4-FFF2-40B4-BE49-F238E27FC236}">
                <a16:creationId xmlns:a16="http://schemas.microsoft.com/office/drawing/2014/main" id="{BAB0135E-E3C5-4D4D-ABCD-D47279526D2B}"/>
              </a:ext>
            </a:extLst>
          </p:cNvPr>
          <p:cNvPicPr>
            <a:picLocks noChangeAspect="1"/>
          </p:cNvPicPr>
          <p:nvPr/>
        </p:nvPicPr>
        <p:blipFill rotWithShape="1">
          <a:blip r:embed="rId4"/>
          <a:srcRect l="27299" t="10631" r="28586" b="29525"/>
          <a:stretch/>
        </p:blipFill>
        <p:spPr>
          <a:xfrm>
            <a:off x="744177" y="3429000"/>
            <a:ext cx="2627374" cy="2004843"/>
          </a:xfrm>
          <a:prstGeom prst="rect">
            <a:avLst/>
          </a:prstGeom>
        </p:spPr>
      </p:pic>
    </p:spTree>
    <p:extLst>
      <p:ext uri="{BB962C8B-B14F-4D97-AF65-F5344CB8AC3E}">
        <p14:creationId xmlns:p14="http://schemas.microsoft.com/office/powerpoint/2010/main" val="4116109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10963-5DE7-4C0E-88FB-9F782D5973C5}"/>
              </a:ext>
            </a:extLst>
          </p:cNvPr>
          <p:cNvSpPr>
            <a:spLocks noGrp="1"/>
          </p:cNvSpPr>
          <p:nvPr>
            <p:ph type="title"/>
          </p:nvPr>
        </p:nvSpPr>
        <p:spPr>
          <a:xfrm>
            <a:off x="648928" y="338328"/>
            <a:ext cx="3685032" cy="1608328"/>
          </a:xfrm>
        </p:spPr>
        <p:txBody>
          <a:bodyPr vert="horz" lIns="91440" tIns="45720" rIns="91440" bIns="45720" rtlCol="0" anchor="ctr">
            <a:normAutofit/>
          </a:bodyPr>
          <a:lstStyle/>
          <a:p>
            <a:endParaRPr lang="en-US" sz="3600"/>
          </a:p>
        </p:txBody>
      </p:sp>
      <p:sp>
        <p:nvSpPr>
          <p:cNvPr id="4" name="Text Placeholder 3">
            <a:extLst>
              <a:ext uri="{FF2B5EF4-FFF2-40B4-BE49-F238E27FC236}">
                <a16:creationId xmlns:a16="http://schemas.microsoft.com/office/drawing/2014/main" id="{D283948B-AF9D-4013-A51A-54779478001A}"/>
              </a:ext>
            </a:extLst>
          </p:cNvPr>
          <p:cNvSpPr>
            <a:spLocks noGrp="1"/>
          </p:cNvSpPr>
          <p:nvPr>
            <p:ph type="body" sz="half" idx="2"/>
          </p:nvPr>
        </p:nvSpPr>
        <p:spPr>
          <a:xfrm>
            <a:off x="4864100" y="338328"/>
            <a:ext cx="6675627" cy="1605083"/>
          </a:xfrm>
        </p:spPr>
        <p:txBody>
          <a:bodyPr vert="horz" lIns="91440" tIns="45720" rIns="91440" bIns="45720" rtlCol="0" anchor="ctr">
            <a:normAutofit lnSpcReduction="10000"/>
          </a:bodyPr>
          <a:lstStyle/>
          <a:p>
            <a:r>
              <a:rPr lang="en-AU" sz="2000" b="1" dirty="0"/>
              <a:t>SVN</a:t>
            </a:r>
            <a:r>
              <a:rPr lang="en-AU" sz="2000" dirty="0"/>
              <a:t> is centralised system  separated act as the server and client. The process is repo to  working copy collaboration. The storage format is file and the  check out files and commit changes back to the server. The developer must be online. The right side the server is a  centralised Repo and the client represent as local copy.</a:t>
            </a:r>
          </a:p>
        </p:txBody>
      </p:sp>
      <p:sp>
        <p:nvSpPr>
          <p:cNvPr id="11" name="Rectangle 10">
            <a:extLst>
              <a:ext uri="{FF2B5EF4-FFF2-40B4-BE49-F238E27FC236}">
                <a16:creationId xmlns:a16="http://schemas.microsoft.com/office/drawing/2014/main" id="{5AAE9118-0436-4488-AC4A-C14DF6A7B6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2211010"/>
            <a:ext cx="12192002" cy="464699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ounded Rectangle 26">
            <a:extLst>
              <a:ext uri="{FF2B5EF4-FFF2-40B4-BE49-F238E27FC236}">
                <a16:creationId xmlns:a16="http://schemas.microsoft.com/office/drawing/2014/main" id="{1B10F861-B8F1-49C7-BD58-EAB20CEE7F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564" y="2423160"/>
            <a:ext cx="5613569" cy="3930315"/>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Chrome File Edit View History Bookmarks People Tab &#10;OTIO &#10;Window Help &#10;hloclecl &#10;Australian &#10;cl &#10;4)) 100% Sun 18:43 &#10;Ocloclocl &#10;Apps Dictionary supplement verb -... &#10;el-IS &#10;YouTube AU &#10;Eat &#10;o &#10;SHARE &#10;Ahmed Salem Alluqmani E &#10;Other Bookmarks &#10;AUTOPLAY &#10;Search &#10;CENTRAL VCS (SVN) &#10;Computer A &#10;File &#10;Computer B &#10;File &#10;#Git &#10;Git Tutorial for Beginners: Command-Line Fundamentals &#10;views • Aug 3, 2015 &#10;co Schafer 0 &#10;439 subscribers &#10;schedule_view_....pdf &#10;Central VCS Server &#10;Version Database &#10;Version &#10;Version &#10;Version &#10;3 &#10;2 &#10;1 &#10;17K &#10;Up next &#10;Learn Gil &#10;in 20 minute' &#10;GIT &amp; GITHUB &#10;TUTORIAL &#10;Comma &#10;Fundam &#10;Learn Git in 20 Minutes &#10;Code Insights &#10;1.1 M views &#10;What is Git I What is &#10;GitHub I Git Tutorial &#10;edureka! e &#10;814K views &#10;Beautiful Romantic &#10;Instrumental Love &#10;Radi04You &#10;Recommended for you &#10;New &#10;&quot;FIREWORK&quot; - Katy Perry I &#10;STREET SAXm &#10;Daniele Vitale Sax e &#10;Recommended for you &#10;New &#10;Git Tutorials &#10;Corey Schafer &#10;Top 10 Linux Job Interview &#10;Questions &#10;tutoriaLinux &#10;uould you Check &#10;1.5M views &#10;for open ports on &#10;a Linux •achi &#10;16:04 &#10;3 horas maior saxofone &#10;amor canGöesm &#10;Erik Musica &#10;Recommended for you &#10;Git Tutorial: Fixing &#10;Common Mistakes and.„ &#10;233 &#10;SAVE &#10;Ogit &#10;JOIN &#10;SUBSCRIBED &#10;Corey Schafer e &#10;Fixin Mistakes( 182K Views &#10;Bagd Corruül &#10;Google Interview &#10;Show All &#10;01 &#10;x ">
            <a:extLst>
              <a:ext uri="{FF2B5EF4-FFF2-40B4-BE49-F238E27FC236}">
                <a16:creationId xmlns:a16="http://schemas.microsoft.com/office/drawing/2014/main" id="{D24531A7-638D-4352-A9FA-1F74A43E7EC5}"/>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l="23383" t="26329" r="40662" b="28848"/>
          <a:stretch/>
        </p:blipFill>
        <p:spPr bwMode="auto">
          <a:xfrm>
            <a:off x="1015896" y="2742397"/>
            <a:ext cx="4224904" cy="3291840"/>
          </a:xfrm>
          <a:prstGeom prst="rect">
            <a:avLst/>
          </a:prstGeom>
          <a:noFill/>
          <a:extLst>
            <a:ext uri="{909E8E84-426E-40DD-AFC4-6F175D3DCCD1}">
              <a14:hiddenFill xmlns:a14="http://schemas.microsoft.com/office/drawing/2010/main">
                <a:solidFill>
                  <a:srgbClr val="FFFFFF"/>
                </a:solidFill>
              </a14:hiddenFill>
            </a:ext>
          </a:extLst>
        </p:spPr>
      </p:pic>
      <p:sp>
        <p:nvSpPr>
          <p:cNvPr id="15" name="Rounded Rectangle 16">
            <a:extLst>
              <a:ext uri="{FF2B5EF4-FFF2-40B4-BE49-F238E27FC236}">
                <a16:creationId xmlns:a16="http://schemas.microsoft.com/office/drawing/2014/main" id="{61F6E425-22AB-4DA2-8FAC-58ADB58EF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4749" y="2423160"/>
            <a:ext cx="5613569" cy="3930315"/>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4">
            <a:extLst>
              <a:ext uri="{FF2B5EF4-FFF2-40B4-BE49-F238E27FC236}">
                <a16:creationId xmlns:a16="http://schemas.microsoft.com/office/drawing/2014/main" id="{C92C6758-139E-43DD-B20E-674212D35732}"/>
              </a:ext>
            </a:extLst>
          </p:cNvPr>
          <p:cNvPicPr>
            <a:picLocks noGrp="1" noChangeAspect="1"/>
          </p:cNvPicPr>
          <p:nvPr>
            <p:ph type="pic" idx="1"/>
          </p:nvPr>
        </p:nvPicPr>
        <p:blipFill rotWithShape="1">
          <a:blip r:embed="rId3"/>
          <a:srcRect l="25981" t="25336" r="14416" b="14014"/>
          <a:stretch/>
        </p:blipFill>
        <p:spPr>
          <a:xfrm>
            <a:off x="6576484" y="2964709"/>
            <a:ext cx="4974336" cy="2847216"/>
          </a:xfrm>
          <a:prstGeom prst="rect">
            <a:avLst/>
          </a:prstGeom>
        </p:spPr>
      </p:pic>
    </p:spTree>
    <p:extLst>
      <p:ext uri="{BB962C8B-B14F-4D97-AF65-F5344CB8AC3E}">
        <p14:creationId xmlns:p14="http://schemas.microsoft.com/office/powerpoint/2010/main" val="3337456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06489-D135-44E4-869E-639D840F5A35}"/>
              </a:ext>
            </a:extLst>
          </p:cNvPr>
          <p:cNvSpPr>
            <a:spLocks noGrp="1"/>
          </p:cNvSpPr>
          <p:nvPr>
            <p:ph type="title"/>
          </p:nvPr>
        </p:nvSpPr>
        <p:spPr/>
        <p:txBody>
          <a:bodyPr/>
          <a:lstStyle/>
          <a:p>
            <a:endParaRPr lang="en-AU"/>
          </a:p>
        </p:txBody>
      </p:sp>
      <p:sp>
        <p:nvSpPr>
          <p:cNvPr id="3" name="Content Placeholder 2">
            <a:extLst>
              <a:ext uri="{FF2B5EF4-FFF2-40B4-BE49-F238E27FC236}">
                <a16:creationId xmlns:a16="http://schemas.microsoft.com/office/drawing/2014/main" id="{B809C080-0D96-434E-984F-CA545838D725}"/>
              </a:ext>
            </a:extLst>
          </p:cNvPr>
          <p:cNvSpPr>
            <a:spLocks noGrp="1"/>
          </p:cNvSpPr>
          <p:nvPr>
            <p:ph idx="1"/>
          </p:nvPr>
        </p:nvSpPr>
        <p:spPr/>
        <p:txBody>
          <a:bodyPr/>
          <a:lstStyle/>
          <a:p>
            <a:endParaRPr lang="en-AU"/>
          </a:p>
        </p:txBody>
      </p:sp>
      <p:sp>
        <p:nvSpPr>
          <p:cNvPr id="4" name="Text Placeholder 3">
            <a:extLst>
              <a:ext uri="{FF2B5EF4-FFF2-40B4-BE49-F238E27FC236}">
                <a16:creationId xmlns:a16="http://schemas.microsoft.com/office/drawing/2014/main" id="{32474DCA-B39C-49B6-A560-B3AB1A46B480}"/>
              </a:ext>
            </a:extLst>
          </p:cNvPr>
          <p:cNvSpPr>
            <a:spLocks noGrp="1"/>
          </p:cNvSpPr>
          <p:nvPr>
            <p:ph type="body" sz="half" idx="2"/>
          </p:nvPr>
        </p:nvSpPr>
        <p:spPr/>
        <p:txBody>
          <a:bodyPr/>
          <a:lstStyle/>
          <a:p>
            <a:endParaRPr lang="en-AU"/>
          </a:p>
        </p:txBody>
      </p:sp>
    </p:spTree>
    <p:extLst>
      <p:ext uri="{BB962C8B-B14F-4D97-AF65-F5344CB8AC3E}">
        <p14:creationId xmlns:p14="http://schemas.microsoft.com/office/powerpoint/2010/main" val="33463358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772</TotalTime>
  <Words>359</Words>
  <Application>Microsoft Office PowerPoint</Application>
  <PresentationFormat>Widescreen</PresentationFormat>
  <Paragraphs>43</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-apple-system</vt:lpstr>
      <vt:lpstr>Arial</vt:lpstr>
      <vt:lpstr>Calibri</vt:lpstr>
      <vt:lpstr>Calibri Light</vt:lpstr>
      <vt:lpstr>SFMono-Regular</vt:lpstr>
      <vt:lpstr>Office Theme</vt:lpstr>
      <vt:lpstr>The version control system is dealing with the changes that leads to the  managements  of versions in coding. The software exists to run different versions determine in which version(s) the problem occurs.The multiple version may be necessary to the development and  and locate and  fix the inficted system. The feature work require trunck  while other version is new feature with branches. The version often occur in the example of doc file go under series files names for the development of version.  The files contained series number of versions. The files often initiate to the project of many files  and end with folder of difrrent files. The folder represent as repository. The determine of file locatin via  folder require directory path while in repository requires section this one lead to arbitrary organised tree.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Ahmed Alluqmani</dc:creator>
  <cp:lastModifiedBy>Ahmed Alluqmani</cp:lastModifiedBy>
  <cp:revision>9</cp:revision>
  <dcterms:created xsi:type="dcterms:W3CDTF">2020-07-04T12:11:42Z</dcterms:created>
  <dcterms:modified xsi:type="dcterms:W3CDTF">2020-07-05T01:04:19Z</dcterms:modified>
</cp:coreProperties>
</file>